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72" r:id="rId6"/>
    <p:sldId id="275" r:id="rId7"/>
    <p:sldId id="258" r:id="rId8"/>
    <p:sldId id="264" r:id="rId9"/>
    <p:sldId id="273" r:id="rId10"/>
    <p:sldId id="265" r:id="rId11"/>
    <p:sldId id="276" r:id="rId12"/>
    <p:sldId id="277" r:id="rId13"/>
    <p:sldId id="267" r:id="rId14"/>
  </p:sldIdLst>
  <p:sldSz cx="12188825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>
      <p:cViewPr varScale="1">
        <p:scale>
          <a:sx n="72" d="100"/>
          <a:sy n="72" d="100"/>
        </p:scale>
        <p:origin x="660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Funding in percent </a:t>
            </a:r>
          </a:p>
        </c:rich>
      </c:tx>
      <c:layout>
        <c:manualLayout>
          <c:xMode val="edge"/>
          <c:yMode val="edge"/>
          <c:x val="0.37549473331724681"/>
          <c:y val="1.21647956242495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508063761578576E-3"/>
          <c:y val="0.17872287845245918"/>
          <c:w val="0.97248225972452718"/>
          <c:h val="0.82127712154754084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Funding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4B9-471D-8627-6C8A34237E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94B9-471D-8627-6C8A34237E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C3F-425D-9363-39FEAD1872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DC3F-425D-9363-39FEAD1872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DC3F-425D-9363-39FEAD18720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DC3F-425D-9363-39FEAD18720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DC3F-425D-9363-39FEAD18720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DC3F-425D-9363-39FEAD18720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4B9-471D-8627-6C8A34237E9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DC3F-425D-9363-39FEAD18720D}"/>
              </c:ext>
            </c:extLst>
          </c:dPt>
          <c:dPt>
            <c:idx val="1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94B9-471D-8627-6C8A34237E9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4B9-471D-8627-6C8A34237E9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94B9-471D-8627-6C8A34237E9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C3F-425D-9363-39FEAD18720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DC3F-425D-9363-39FEAD18720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DC3F-425D-9363-39FEAD18720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DC3F-425D-9363-39FEAD18720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DC3F-425D-9363-39FEAD18720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DC3F-425D-9363-39FEAD18720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4B9-471D-8627-6C8A34237E9F}"/>
                </c:ext>
              </c:extLst>
            </c:dLbl>
            <c:dLbl>
              <c:idx val="9"/>
              <c:layout>
                <c:manualLayout>
                  <c:x val="-0.1044444172152499"/>
                  <c:y val="-2.075176622857716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C3F-425D-9363-39FEAD18720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94B9-471D-8627-6C8A34237E9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Tabelle1!$A$2:$A$12</c:f>
              <c:strCache>
                <c:ptCount val="11"/>
                <c:pt idx="0">
                  <c:v>Dresden</c:v>
                </c:pt>
                <c:pt idx="1">
                  <c:v>Cologne</c:v>
                </c:pt>
                <c:pt idx="2">
                  <c:v>Shanghai</c:v>
                </c:pt>
                <c:pt idx="3">
                  <c:v>Award</c:v>
                </c:pt>
                <c:pt idx="4">
                  <c:v>Basel</c:v>
                </c:pt>
                <c:pt idx="5">
                  <c:v>St. Laurent</c:v>
                </c:pt>
                <c:pt idx="6">
                  <c:v>Leipzig</c:v>
                </c:pt>
                <c:pt idx="7">
                  <c:v>ZGAP</c:v>
                </c:pt>
                <c:pt idx="8">
                  <c:v>Marlow</c:v>
                </c:pt>
                <c:pt idx="9">
                  <c:v>Berlin</c:v>
                </c:pt>
                <c:pt idx="10">
                  <c:v>KASI</c:v>
                </c:pt>
              </c:strCache>
            </c:strRef>
          </c:cat>
          <c:val>
            <c:numRef>
              <c:f>Tabelle1!$B$2:$B$12</c:f>
              <c:numCache>
                <c:formatCode>General</c:formatCode>
                <c:ptCount val="11"/>
                <c:pt idx="0">
                  <c:v>7.5</c:v>
                </c:pt>
                <c:pt idx="1">
                  <c:v>30</c:v>
                </c:pt>
                <c:pt idx="2">
                  <c:v>40</c:v>
                </c:pt>
                <c:pt idx="3">
                  <c:v>40</c:v>
                </c:pt>
                <c:pt idx="4">
                  <c:v>45</c:v>
                </c:pt>
                <c:pt idx="5">
                  <c:v>45</c:v>
                </c:pt>
                <c:pt idx="6">
                  <c:v>60</c:v>
                </c:pt>
                <c:pt idx="7">
                  <c:v>72</c:v>
                </c:pt>
                <c:pt idx="8">
                  <c:v>75</c:v>
                </c:pt>
                <c:pt idx="9">
                  <c:v>75</c:v>
                </c:pt>
                <c:pt idx="10">
                  <c:v>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B9-471D-8627-6C8A34237E9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23AD615-F7B9-4CA9-9630-D989E6B4EEBC}" type="datetime1">
              <a:rPr lang="de-DE" smtClean="0"/>
              <a:t>07.09.2017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de-DE" smtClean="0"/>
              <a:pPr algn="r"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20BF37A-35FB-46AF-80C3-B0D3242F2FFD}" type="datetime1">
              <a:rPr lang="de-DE" smtClean="0"/>
              <a:pPr/>
              <a:t>07.09.2017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Textmasterformat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2E61351F-DBB1-4664-ADA9-83BC7CB8848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28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2055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420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6909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1419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9503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1666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E61351F-DBB1-4664-ADA9-83BC7CB884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EA46BD94-2FD0-40AA-9E78-13B3B4B10815}" type="datetime1">
              <a:rPr lang="de-DE" smtClean="0"/>
              <a:pPr/>
              <a:t>07.09.2017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C70AB1F-8569-428E-B42A-26EA39748EB7}" type="datetime1">
              <a:rPr lang="de-DE" smtClean="0"/>
              <a:pPr/>
              <a:t>07.09.2017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8341A09-17F0-4FA8-8CAC-4F6FB8D3075D}" type="datetime1">
              <a:rPr lang="de-DE" smtClean="0"/>
              <a:pPr/>
              <a:t>07.09.2017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5292518-4F25-43B4-8A56-ADBE8058AA48}" type="datetime1">
              <a:rPr lang="de-DE" smtClean="0"/>
              <a:pPr/>
              <a:t>07.09.2017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70E1608-88FC-4497-8BA7-659ADFFD9BF4}" type="datetime1">
              <a:rPr lang="de-DE" smtClean="0"/>
              <a:pPr/>
              <a:t>07.09.2017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232C972-70D1-4B70-8EE5-7BBCC119397C}" type="datetime1">
              <a:rPr lang="de-DE" smtClean="0"/>
              <a:pPr/>
              <a:t>07.09.2017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1C4366C3-693F-490B-A84F-9FC931FD04DF}" type="datetime1">
              <a:rPr lang="de-DE" smtClean="0"/>
              <a:pPr/>
              <a:t>07.09.2017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7A31B2A-AB3A-4637-AC48-38428E02F02D}" type="datetime1">
              <a:rPr lang="de-DE" smtClean="0"/>
              <a:pPr/>
              <a:t>07.09.2017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4BC3A19-0FB1-49CB-8436-DF311B24FC75}" type="datetime1">
              <a:rPr lang="de-DE" smtClean="0"/>
              <a:pPr/>
              <a:t>07.09.2017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8F9FAA6-5575-4D21-B925-B40C97EC2811}" type="datetime1">
              <a:rPr lang="de-DE" smtClean="0"/>
              <a:pPr/>
              <a:t>07.09.2017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Textmasterformate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6704429E-A966-41CF-88B9-6DE8F3671E8E}" type="datetime1">
              <a:rPr lang="de-DE" smtClean="0"/>
              <a:pPr/>
              <a:t>07.09.2017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fif"/><Relationship Id="rId5" Type="http://schemas.openxmlformats.org/officeDocument/2006/relationships/image" Target="../media/image7.jpg"/><Relationship Id="rId15" Type="http://schemas.openxmlformats.org/officeDocument/2006/relationships/image" Target="../media/image17.jpe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fif"/><Relationship Id="rId1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jpg"/><Relationship Id="rId7" Type="http://schemas.openxmlformats.org/officeDocument/2006/relationships/image" Target="../media/image39.jpeg"/><Relationship Id="rId12" Type="http://schemas.openxmlformats.org/officeDocument/2006/relationships/image" Target="../media/image4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dirty="0"/>
              <a:t>P C B C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17047" y="4325925"/>
            <a:ext cx="8972930" cy="787868"/>
          </a:xfrm>
        </p:spPr>
        <p:txBody>
          <a:bodyPr rtlCol="0"/>
          <a:lstStyle/>
          <a:p>
            <a:pPr rtl="0"/>
            <a:r>
              <a:rPr lang="de-DE" dirty="0"/>
              <a:t>P r i g e n   C o n s e r v a t i o n   B r e </a:t>
            </a:r>
            <a:r>
              <a:rPr lang="de-DE" dirty="0" err="1"/>
              <a:t>e</a:t>
            </a:r>
            <a:r>
              <a:rPr lang="de-DE" dirty="0"/>
              <a:t> d i n g   C e n t e 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569F449-8E38-421A-8642-28D892602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87" y="2382952"/>
            <a:ext cx="2063201" cy="1184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3F6E684-E190-4CC0-BD89-143A1C9A6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79" y="1724625"/>
            <a:ext cx="1147682" cy="1732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D218CD5-21A7-4D7A-BCCA-BA712D2DD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073" y="715540"/>
            <a:ext cx="1622940" cy="1215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9E4EF23-055D-405D-BC09-5B2CFDC4B0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038" y="5020733"/>
            <a:ext cx="1734640" cy="1388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1C868C4-DDE7-45AB-BDB4-48B7ACA95F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086" y="2934715"/>
            <a:ext cx="1720771" cy="1294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6DF71AE-49CD-4207-9785-A0A51CB4C4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37" y="4987535"/>
            <a:ext cx="1055994" cy="1519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ED74E21-0B21-4EFC-B41B-2A0F3B6F22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5" y="5018778"/>
            <a:ext cx="1949686" cy="1297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34FEEFCF-4F26-49A7-9D2C-7BAB753313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651" y="194065"/>
            <a:ext cx="1224580" cy="1252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6604A83C-7CA2-4973-BC8E-47CD480E19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13" y="409135"/>
            <a:ext cx="1821375" cy="1010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77D62EBC-ED95-4112-BD2F-1FCA2DF739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884" y="1547793"/>
            <a:ext cx="1505946" cy="1043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B6CD3608-E127-48EE-9471-A9D5BBC648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0" y="258230"/>
            <a:ext cx="1791732" cy="1187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9B6D0F8-D184-49CB-879F-ABF9DC1F34F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634" y="5020733"/>
            <a:ext cx="1788644" cy="1340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3C25AC6-806D-45AF-962A-AB468752B2C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57" y="1955654"/>
            <a:ext cx="1905808" cy="1265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B069F0E-494F-4CCE-B8EC-68971A455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34" y="1349079"/>
            <a:ext cx="2700509" cy="140876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43ACC95-9BA5-47C7-A92A-480B38BBA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82" y="5135978"/>
            <a:ext cx="2503252" cy="87781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5963A32-DC70-4090-92C1-A22A173A9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82" y="3050850"/>
            <a:ext cx="2194177" cy="110052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C345487-DB40-486C-9E5B-E31AAABFFC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80" y="1278655"/>
            <a:ext cx="1197455" cy="141128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C96DD36-AF32-44E3-9CCA-47878035FF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690" y="3195483"/>
            <a:ext cx="1691327" cy="118279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469884C-E40A-4943-B202-CA64C2385C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91" y="2931998"/>
            <a:ext cx="1105668" cy="139687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3CD1BC4-7549-48EE-B4EE-5C7056494D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2931998"/>
            <a:ext cx="1390844" cy="160995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E02C0B5-EC30-4949-8378-17558D22FF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052" y="5611372"/>
            <a:ext cx="2701426" cy="998353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90117873-2438-4AAB-8613-3A5756C7F0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772" y="4790118"/>
            <a:ext cx="1457172" cy="1344213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788F21AE-4A0A-4296-9D6E-587F68546063}"/>
              </a:ext>
            </a:extLst>
          </p:cNvPr>
          <p:cNvSpPr txBox="1"/>
          <p:nvPr/>
        </p:nvSpPr>
        <p:spPr>
          <a:xfrm>
            <a:off x="3502124" y="539354"/>
            <a:ext cx="638251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b="1" dirty="0" err="1"/>
              <a:t>To</a:t>
            </a:r>
            <a:r>
              <a:rPr lang="de-DE" sz="2400" b="1" dirty="0"/>
              <a:t> all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you</a:t>
            </a:r>
            <a:r>
              <a:rPr lang="de-DE" sz="2400" b="1" dirty="0"/>
              <a:t>: </a:t>
            </a:r>
            <a:r>
              <a:rPr lang="de-DE" sz="2400" b="1" dirty="0" err="1"/>
              <a:t>thanks</a:t>
            </a:r>
            <a:r>
              <a:rPr lang="de-DE" sz="2400" b="1" dirty="0"/>
              <a:t> a </a:t>
            </a:r>
            <a:r>
              <a:rPr lang="de-DE" sz="2400" b="1" dirty="0" err="1"/>
              <a:t>lot</a:t>
            </a:r>
            <a:r>
              <a:rPr lang="de-DE" sz="2400" b="1" dirty="0"/>
              <a:t> </a:t>
            </a:r>
            <a:r>
              <a:rPr lang="de-DE" sz="2400" b="1" dirty="0" err="1"/>
              <a:t>for</a:t>
            </a:r>
            <a:r>
              <a:rPr lang="de-DE" sz="2400" b="1" dirty="0"/>
              <a:t> </a:t>
            </a:r>
            <a:r>
              <a:rPr lang="de-DE" sz="2400" b="1" dirty="0" err="1"/>
              <a:t>your</a:t>
            </a:r>
            <a:r>
              <a:rPr lang="de-DE" sz="2400" b="1" dirty="0"/>
              <a:t> support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3391F36-88F3-488E-92CA-342E2D54E6DA}"/>
              </a:ext>
            </a:extLst>
          </p:cNvPr>
          <p:cNvSpPr txBox="1"/>
          <p:nvPr/>
        </p:nvSpPr>
        <p:spPr>
          <a:xfrm>
            <a:off x="5555057" y="4395805"/>
            <a:ext cx="3779715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000" b="1" dirty="0">
                <a:solidFill>
                  <a:schemeClr val="accent6">
                    <a:lumMod val="50000"/>
                  </a:schemeClr>
                </a:solidFill>
                <a:latin typeface="Lucida Calligraphy" panose="03010101010101010101" pitchFamily="66" charset="0"/>
              </a:rPr>
              <a:t>S h a n g h a i   G r o u p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ADCA086-D23D-4F54-9108-D5753404DD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78" y="5098550"/>
            <a:ext cx="753508" cy="117682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AE6FA05-0018-4C67-ADC2-5158D73834C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1307073"/>
            <a:ext cx="2114763" cy="1297935"/>
          </a:xfrm>
          <a:prstGeom prst="rect">
            <a:avLst/>
          </a:prstGeom>
        </p:spPr>
      </p:pic>
      <p:grpSp>
        <p:nvGrpSpPr>
          <p:cNvPr id="17" name="Group 4481">
            <a:extLst>
              <a:ext uri="{FF2B5EF4-FFF2-40B4-BE49-F238E27FC236}">
                <a16:creationId xmlns:a16="http://schemas.microsoft.com/office/drawing/2014/main" id="{56269B17-FF1D-47C3-A402-BF37C79ED597}"/>
              </a:ext>
            </a:extLst>
          </p:cNvPr>
          <p:cNvGrpSpPr/>
          <p:nvPr/>
        </p:nvGrpSpPr>
        <p:grpSpPr>
          <a:xfrm>
            <a:off x="9814150" y="1152371"/>
            <a:ext cx="1356406" cy="1598447"/>
            <a:chOff x="0" y="0"/>
            <a:chExt cx="3380440" cy="4803814"/>
          </a:xfrm>
        </p:grpSpPr>
        <p:sp>
          <p:nvSpPr>
            <p:cNvPr id="19" name="Shape 6">
              <a:extLst>
                <a:ext uri="{FF2B5EF4-FFF2-40B4-BE49-F238E27FC236}">
                  <a16:creationId xmlns:a16="http://schemas.microsoft.com/office/drawing/2014/main" id="{B2C9B159-D8C1-4F70-9D55-A7215BA0C489}"/>
                </a:ext>
              </a:extLst>
            </p:cNvPr>
            <p:cNvSpPr/>
            <p:nvPr/>
          </p:nvSpPr>
          <p:spPr>
            <a:xfrm>
              <a:off x="0" y="2470371"/>
              <a:ext cx="521982" cy="668261"/>
            </a:xfrm>
            <a:custGeom>
              <a:avLst/>
              <a:gdLst/>
              <a:ahLst/>
              <a:cxnLst/>
              <a:rect l="0" t="0" r="0" b="0"/>
              <a:pathLst>
                <a:path w="521982" h="668261">
                  <a:moveTo>
                    <a:pt x="420776" y="0"/>
                  </a:moveTo>
                  <a:cubicBezTo>
                    <a:pt x="485915" y="0"/>
                    <a:pt x="496888" y="1638"/>
                    <a:pt x="500494" y="2172"/>
                  </a:cubicBezTo>
                  <a:lnTo>
                    <a:pt x="501345" y="2299"/>
                  </a:lnTo>
                  <a:lnTo>
                    <a:pt x="502171" y="2527"/>
                  </a:lnTo>
                  <a:cubicBezTo>
                    <a:pt x="512534" y="5499"/>
                    <a:pt x="518249" y="15380"/>
                    <a:pt x="520687" y="61074"/>
                  </a:cubicBezTo>
                  <a:cubicBezTo>
                    <a:pt x="521982" y="85153"/>
                    <a:pt x="521919" y="114948"/>
                    <a:pt x="520522" y="135242"/>
                  </a:cubicBezTo>
                  <a:cubicBezTo>
                    <a:pt x="519456" y="151079"/>
                    <a:pt x="518516" y="164731"/>
                    <a:pt x="505854" y="166535"/>
                  </a:cubicBezTo>
                  <a:cubicBezTo>
                    <a:pt x="489471" y="168884"/>
                    <a:pt x="442532" y="170497"/>
                    <a:pt x="383108" y="172542"/>
                  </a:cubicBezTo>
                  <a:lnTo>
                    <a:pt x="357086" y="173469"/>
                  </a:lnTo>
                  <a:lnTo>
                    <a:pt x="357238" y="204635"/>
                  </a:lnTo>
                  <a:cubicBezTo>
                    <a:pt x="358216" y="387337"/>
                    <a:pt x="359435" y="614744"/>
                    <a:pt x="356045" y="648703"/>
                  </a:cubicBezTo>
                  <a:lnTo>
                    <a:pt x="355625" y="652805"/>
                  </a:lnTo>
                  <a:lnTo>
                    <a:pt x="352946" y="655942"/>
                  </a:lnTo>
                  <a:cubicBezTo>
                    <a:pt x="343421" y="667055"/>
                    <a:pt x="264261" y="668261"/>
                    <a:pt x="230670" y="668261"/>
                  </a:cubicBezTo>
                  <a:cubicBezTo>
                    <a:pt x="185598" y="668261"/>
                    <a:pt x="173177" y="666305"/>
                    <a:pt x="171640" y="652463"/>
                  </a:cubicBezTo>
                  <a:cubicBezTo>
                    <a:pt x="168084" y="603682"/>
                    <a:pt x="167031" y="341897"/>
                    <a:pt x="168707" y="172301"/>
                  </a:cubicBezTo>
                  <a:cubicBezTo>
                    <a:pt x="142964" y="172682"/>
                    <a:pt x="114922" y="172999"/>
                    <a:pt x="90056" y="172999"/>
                  </a:cubicBezTo>
                  <a:cubicBezTo>
                    <a:pt x="56045" y="172999"/>
                    <a:pt x="34125" y="172377"/>
                    <a:pt x="23076" y="171107"/>
                  </a:cubicBezTo>
                  <a:lnTo>
                    <a:pt x="14503" y="170116"/>
                  </a:lnTo>
                  <a:lnTo>
                    <a:pt x="12014" y="161849"/>
                  </a:lnTo>
                  <a:cubicBezTo>
                    <a:pt x="5474" y="140017"/>
                    <a:pt x="0" y="29730"/>
                    <a:pt x="10897" y="16688"/>
                  </a:cubicBezTo>
                  <a:lnTo>
                    <a:pt x="12509" y="14744"/>
                  </a:lnTo>
                  <a:lnTo>
                    <a:pt x="14745" y="13551"/>
                  </a:lnTo>
                  <a:cubicBezTo>
                    <a:pt x="30455" y="5080"/>
                    <a:pt x="341935" y="0"/>
                    <a:pt x="420776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Shape 7">
              <a:extLst>
                <a:ext uri="{FF2B5EF4-FFF2-40B4-BE49-F238E27FC236}">
                  <a16:creationId xmlns:a16="http://schemas.microsoft.com/office/drawing/2014/main" id="{45D71699-1B3B-4012-964E-429F241F1ED6}"/>
                </a:ext>
              </a:extLst>
            </p:cNvPr>
            <p:cNvSpPr/>
            <p:nvPr/>
          </p:nvSpPr>
          <p:spPr>
            <a:xfrm>
              <a:off x="516148" y="2469771"/>
              <a:ext cx="325203" cy="671796"/>
            </a:xfrm>
            <a:custGeom>
              <a:avLst/>
              <a:gdLst/>
              <a:ahLst/>
              <a:cxnLst/>
              <a:rect l="0" t="0" r="0" b="0"/>
              <a:pathLst>
                <a:path w="325203" h="671796">
                  <a:moveTo>
                    <a:pt x="325203" y="0"/>
                  </a:moveTo>
                  <a:lnTo>
                    <a:pt x="325203" y="200615"/>
                  </a:lnTo>
                  <a:lnTo>
                    <a:pt x="312467" y="244343"/>
                  </a:lnTo>
                  <a:cubicBezTo>
                    <a:pt x="298466" y="291931"/>
                    <a:pt x="281512" y="348019"/>
                    <a:pt x="268643" y="386605"/>
                  </a:cubicBezTo>
                  <a:cubicBezTo>
                    <a:pt x="284258" y="386300"/>
                    <a:pt x="304193" y="386011"/>
                    <a:pt x="324398" y="385776"/>
                  </a:cubicBezTo>
                  <a:lnTo>
                    <a:pt x="325203" y="385768"/>
                  </a:lnTo>
                  <a:lnTo>
                    <a:pt x="325203" y="537541"/>
                  </a:lnTo>
                  <a:lnTo>
                    <a:pt x="317574" y="537526"/>
                  </a:lnTo>
                  <a:cubicBezTo>
                    <a:pt x="300923" y="537472"/>
                    <a:pt x="284359" y="537405"/>
                    <a:pt x="269685" y="537354"/>
                  </a:cubicBezTo>
                  <a:cubicBezTo>
                    <a:pt x="256184" y="537303"/>
                    <a:pt x="244297" y="537240"/>
                    <a:pt x="235407" y="537227"/>
                  </a:cubicBezTo>
                  <a:cubicBezTo>
                    <a:pt x="233413" y="543857"/>
                    <a:pt x="231102" y="551527"/>
                    <a:pt x="228638" y="559770"/>
                  </a:cubicBezTo>
                  <a:cubicBezTo>
                    <a:pt x="205651" y="636376"/>
                    <a:pt x="198222" y="659033"/>
                    <a:pt x="194120" y="665230"/>
                  </a:cubicBezTo>
                  <a:lnTo>
                    <a:pt x="192989" y="666932"/>
                  </a:lnTo>
                  <a:lnTo>
                    <a:pt x="191402" y="668202"/>
                  </a:lnTo>
                  <a:cubicBezTo>
                    <a:pt x="187338" y="671454"/>
                    <a:pt x="182715" y="671796"/>
                    <a:pt x="173850" y="671796"/>
                  </a:cubicBezTo>
                  <a:cubicBezTo>
                    <a:pt x="154813" y="671796"/>
                    <a:pt x="22568" y="664723"/>
                    <a:pt x="7074" y="653076"/>
                  </a:cubicBezTo>
                  <a:lnTo>
                    <a:pt x="0" y="647781"/>
                  </a:lnTo>
                  <a:lnTo>
                    <a:pt x="2248" y="639221"/>
                  </a:lnTo>
                  <a:cubicBezTo>
                    <a:pt x="11366" y="604677"/>
                    <a:pt x="62268" y="442180"/>
                    <a:pt x="106248" y="305033"/>
                  </a:cubicBezTo>
                  <a:cubicBezTo>
                    <a:pt x="198958" y="15689"/>
                    <a:pt x="203352" y="12768"/>
                    <a:pt x="208445" y="9365"/>
                  </a:cubicBezTo>
                  <a:cubicBezTo>
                    <a:pt x="215430" y="4710"/>
                    <a:pt x="257772" y="2151"/>
                    <a:pt x="298561" y="755"/>
                  </a:cubicBezTo>
                  <a:lnTo>
                    <a:pt x="325203" y="0"/>
                  </a:ln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Shape 8">
              <a:extLst>
                <a:ext uri="{FF2B5EF4-FFF2-40B4-BE49-F238E27FC236}">
                  <a16:creationId xmlns:a16="http://schemas.microsoft.com/office/drawing/2014/main" id="{A19E0772-B52D-4EAD-8E26-769354D909BB}"/>
                </a:ext>
              </a:extLst>
            </p:cNvPr>
            <p:cNvSpPr/>
            <p:nvPr/>
          </p:nvSpPr>
          <p:spPr>
            <a:xfrm>
              <a:off x="841351" y="2468899"/>
              <a:ext cx="322968" cy="674078"/>
            </a:xfrm>
            <a:custGeom>
              <a:avLst/>
              <a:gdLst/>
              <a:ahLst/>
              <a:cxnLst/>
              <a:rect l="0" t="0" r="0" b="0"/>
              <a:pathLst>
                <a:path w="322968" h="674078">
                  <a:moveTo>
                    <a:pt x="54159" y="0"/>
                  </a:moveTo>
                  <a:cubicBezTo>
                    <a:pt x="90544" y="0"/>
                    <a:pt x="97847" y="1460"/>
                    <a:pt x="100247" y="1943"/>
                  </a:cubicBezTo>
                  <a:lnTo>
                    <a:pt x="101047" y="2095"/>
                  </a:lnTo>
                  <a:lnTo>
                    <a:pt x="101822" y="2362"/>
                  </a:lnTo>
                  <a:cubicBezTo>
                    <a:pt x="108998" y="4750"/>
                    <a:pt x="108998" y="4750"/>
                    <a:pt x="141421" y="94742"/>
                  </a:cubicBezTo>
                  <a:cubicBezTo>
                    <a:pt x="162452" y="153086"/>
                    <a:pt x="187204" y="223279"/>
                    <a:pt x="209353" y="287312"/>
                  </a:cubicBezTo>
                  <a:cubicBezTo>
                    <a:pt x="254794" y="418655"/>
                    <a:pt x="311080" y="586816"/>
                    <a:pt x="321329" y="641959"/>
                  </a:cubicBezTo>
                  <a:lnTo>
                    <a:pt x="322968" y="650773"/>
                  </a:lnTo>
                  <a:lnTo>
                    <a:pt x="315322" y="655510"/>
                  </a:lnTo>
                  <a:cubicBezTo>
                    <a:pt x="292551" y="669620"/>
                    <a:pt x="158820" y="674078"/>
                    <a:pt x="147110" y="674078"/>
                  </a:cubicBezTo>
                  <a:cubicBezTo>
                    <a:pt x="141370" y="674078"/>
                    <a:pt x="137573" y="674078"/>
                    <a:pt x="133801" y="671563"/>
                  </a:cubicBezTo>
                  <a:lnTo>
                    <a:pt x="130639" y="669455"/>
                  </a:lnTo>
                  <a:lnTo>
                    <a:pt x="129089" y="665975"/>
                  </a:lnTo>
                  <a:cubicBezTo>
                    <a:pt x="122079" y="650189"/>
                    <a:pt x="96107" y="575627"/>
                    <a:pt x="83712" y="538302"/>
                  </a:cubicBezTo>
                  <a:cubicBezTo>
                    <a:pt x="74454" y="538429"/>
                    <a:pt x="60255" y="538493"/>
                    <a:pt x="40786" y="538493"/>
                  </a:cubicBezTo>
                  <a:lnTo>
                    <a:pt x="0" y="538413"/>
                  </a:lnTo>
                  <a:lnTo>
                    <a:pt x="0" y="386640"/>
                  </a:lnTo>
                  <a:lnTo>
                    <a:pt x="29196" y="386341"/>
                  </a:lnTo>
                  <a:cubicBezTo>
                    <a:pt x="38926" y="386255"/>
                    <a:pt x="48215" y="386188"/>
                    <a:pt x="56559" y="386144"/>
                  </a:cubicBezTo>
                  <a:cubicBezTo>
                    <a:pt x="38627" y="333616"/>
                    <a:pt x="14687" y="252895"/>
                    <a:pt x="19" y="201422"/>
                  </a:cubicBezTo>
                  <a:lnTo>
                    <a:pt x="0" y="201487"/>
                  </a:lnTo>
                  <a:lnTo>
                    <a:pt x="0" y="872"/>
                  </a:lnTo>
                  <a:lnTo>
                    <a:pt x="3082" y="784"/>
                  </a:lnTo>
                  <a:cubicBezTo>
                    <a:pt x="31362" y="130"/>
                    <a:pt x="53578" y="0"/>
                    <a:pt x="54159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Shape 9">
              <a:extLst>
                <a:ext uri="{FF2B5EF4-FFF2-40B4-BE49-F238E27FC236}">
                  <a16:creationId xmlns:a16="http://schemas.microsoft.com/office/drawing/2014/main" id="{4A072F11-953A-4E37-BDA0-8A7035E0F94D}"/>
                </a:ext>
              </a:extLst>
            </p:cNvPr>
            <p:cNvSpPr/>
            <p:nvPr/>
          </p:nvSpPr>
          <p:spPr>
            <a:xfrm>
              <a:off x="1212530" y="2466137"/>
              <a:ext cx="779768" cy="679602"/>
            </a:xfrm>
            <a:custGeom>
              <a:avLst/>
              <a:gdLst/>
              <a:ahLst/>
              <a:cxnLst/>
              <a:rect l="0" t="0" r="0" b="0"/>
              <a:pathLst>
                <a:path w="779768" h="679602">
                  <a:moveTo>
                    <a:pt x="204534" y="0"/>
                  </a:moveTo>
                  <a:cubicBezTo>
                    <a:pt x="230086" y="0"/>
                    <a:pt x="261811" y="1333"/>
                    <a:pt x="272974" y="3873"/>
                  </a:cubicBezTo>
                  <a:lnTo>
                    <a:pt x="278206" y="5067"/>
                  </a:lnTo>
                  <a:lnTo>
                    <a:pt x="281102" y="9589"/>
                  </a:lnTo>
                  <a:cubicBezTo>
                    <a:pt x="297587" y="35204"/>
                    <a:pt x="360490" y="260172"/>
                    <a:pt x="392900" y="393979"/>
                  </a:cubicBezTo>
                  <a:cubicBezTo>
                    <a:pt x="420319" y="284569"/>
                    <a:pt x="485940" y="33134"/>
                    <a:pt x="507365" y="14110"/>
                  </a:cubicBezTo>
                  <a:cubicBezTo>
                    <a:pt x="510058" y="11354"/>
                    <a:pt x="518732" y="2692"/>
                    <a:pt x="615734" y="2692"/>
                  </a:cubicBezTo>
                  <a:cubicBezTo>
                    <a:pt x="629844" y="2692"/>
                    <a:pt x="663829" y="2997"/>
                    <a:pt x="674840" y="5740"/>
                  </a:cubicBezTo>
                  <a:lnTo>
                    <a:pt x="676605" y="6185"/>
                  </a:lnTo>
                  <a:lnTo>
                    <a:pt x="678168" y="7086"/>
                  </a:lnTo>
                  <a:cubicBezTo>
                    <a:pt x="685355" y="11188"/>
                    <a:pt x="688340" y="12890"/>
                    <a:pt x="734492" y="317373"/>
                  </a:cubicBezTo>
                  <a:cubicBezTo>
                    <a:pt x="751319" y="428269"/>
                    <a:pt x="779768" y="621538"/>
                    <a:pt x="779768" y="642582"/>
                  </a:cubicBezTo>
                  <a:lnTo>
                    <a:pt x="779768" y="646392"/>
                  </a:lnTo>
                  <a:lnTo>
                    <a:pt x="777736" y="649592"/>
                  </a:lnTo>
                  <a:cubicBezTo>
                    <a:pt x="772998" y="657073"/>
                    <a:pt x="761721" y="665023"/>
                    <a:pt x="711517" y="672618"/>
                  </a:cubicBezTo>
                  <a:cubicBezTo>
                    <a:pt x="683971" y="676808"/>
                    <a:pt x="651574" y="679602"/>
                    <a:pt x="630898" y="679602"/>
                  </a:cubicBezTo>
                  <a:lnTo>
                    <a:pt x="630746" y="679602"/>
                  </a:lnTo>
                  <a:cubicBezTo>
                    <a:pt x="618630" y="679602"/>
                    <a:pt x="604952" y="679539"/>
                    <a:pt x="601942" y="667499"/>
                  </a:cubicBezTo>
                  <a:cubicBezTo>
                    <a:pt x="597954" y="647649"/>
                    <a:pt x="575107" y="460464"/>
                    <a:pt x="560540" y="332892"/>
                  </a:cubicBezTo>
                  <a:cubicBezTo>
                    <a:pt x="530504" y="448132"/>
                    <a:pt x="485839" y="609790"/>
                    <a:pt x="467868" y="661378"/>
                  </a:cubicBezTo>
                  <a:lnTo>
                    <a:pt x="465849" y="667195"/>
                  </a:lnTo>
                  <a:lnTo>
                    <a:pt x="460083" y="669366"/>
                  </a:lnTo>
                  <a:cubicBezTo>
                    <a:pt x="448767" y="673608"/>
                    <a:pt x="409715" y="674065"/>
                    <a:pt x="393459" y="674065"/>
                  </a:cubicBezTo>
                  <a:cubicBezTo>
                    <a:pt x="322923" y="674065"/>
                    <a:pt x="318389" y="668007"/>
                    <a:pt x="314732" y="663130"/>
                  </a:cubicBezTo>
                  <a:lnTo>
                    <a:pt x="313830" y="661937"/>
                  </a:lnTo>
                  <a:lnTo>
                    <a:pt x="313233" y="660590"/>
                  </a:lnTo>
                  <a:cubicBezTo>
                    <a:pt x="303518" y="638759"/>
                    <a:pt x="253467" y="444322"/>
                    <a:pt x="225196" y="329451"/>
                  </a:cubicBezTo>
                  <a:cubicBezTo>
                    <a:pt x="222796" y="347485"/>
                    <a:pt x="220231" y="366954"/>
                    <a:pt x="217564" y="387121"/>
                  </a:cubicBezTo>
                  <a:cubicBezTo>
                    <a:pt x="202819" y="499123"/>
                    <a:pt x="186093" y="626059"/>
                    <a:pt x="176987" y="663765"/>
                  </a:cubicBezTo>
                  <a:lnTo>
                    <a:pt x="174790" y="672871"/>
                  </a:lnTo>
                  <a:lnTo>
                    <a:pt x="165443" y="673748"/>
                  </a:lnTo>
                  <a:cubicBezTo>
                    <a:pt x="162573" y="674027"/>
                    <a:pt x="158902" y="674154"/>
                    <a:pt x="154572" y="674154"/>
                  </a:cubicBezTo>
                  <a:cubicBezTo>
                    <a:pt x="134633" y="674154"/>
                    <a:pt x="98832" y="671170"/>
                    <a:pt x="67513" y="666864"/>
                  </a:cubicBezTo>
                  <a:cubicBezTo>
                    <a:pt x="8128" y="658723"/>
                    <a:pt x="1143" y="652450"/>
                    <a:pt x="114" y="641071"/>
                  </a:cubicBezTo>
                  <a:lnTo>
                    <a:pt x="0" y="639978"/>
                  </a:lnTo>
                  <a:lnTo>
                    <a:pt x="89" y="638873"/>
                  </a:lnTo>
                  <a:cubicBezTo>
                    <a:pt x="4064" y="587146"/>
                    <a:pt x="96317" y="55753"/>
                    <a:pt x="107392" y="20841"/>
                  </a:cubicBezTo>
                  <a:cubicBezTo>
                    <a:pt x="110401" y="12319"/>
                    <a:pt x="114732" y="0"/>
                    <a:pt x="204534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Shape 10">
              <a:extLst>
                <a:ext uri="{FF2B5EF4-FFF2-40B4-BE49-F238E27FC236}">
                  <a16:creationId xmlns:a16="http://schemas.microsoft.com/office/drawing/2014/main" id="{350F09A4-819C-4284-9E43-E6E7D16FBE5D}"/>
                </a:ext>
              </a:extLst>
            </p:cNvPr>
            <p:cNvSpPr/>
            <p:nvPr/>
          </p:nvSpPr>
          <p:spPr>
            <a:xfrm>
              <a:off x="2043753" y="2469770"/>
              <a:ext cx="325209" cy="671797"/>
            </a:xfrm>
            <a:custGeom>
              <a:avLst/>
              <a:gdLst/>
              <a:ahLst/>
              <a:cxnLst/>
              <a:rect l="0" t="0" r="0" b="0"/>
              <a:pathLst>
                <a:path w="325209" h="671797">
                  <a:moveTo>
                    <a:pt x="325209" y="0"/>
                  </a:moveTo>
                  <a:lnTo>
                    <a:pt x="325209" y="200637"/>
                  </a:lnTo>
                  <a:lnTo>
                    <a:pt x="312490" y="244315"/>
                  </a:lnTo>
                  <a:cubicBezTo>
                    <a:pt x="298500" y="291878"/>
                    <a:pt x="281553" y="347954"/>
                    <a:pt x="268656" y="386606"/>
                  </a:cubicBezTo>
                  <a:cubicBezTo>
                    <a:pt x="284271" y="386301"/>
                    <a:pt x="304207" y="386012"/>
                    <a:pt x="324409" y="385777"/>
                  </a:cubicBezTo>
                  <a:lnTo>
                    <a:pt x="325209" y="385769"/>
                  </a:lnTo>
                  <a:lnTo>
                    <a:pt x="325209" y="537542"/>
                  </a:lnTo>
                  <a:lnTo>
                    <a:pt x="317588" y="537527"/>
                  </a:lnTo>
                  <a:cubicBezTo>
                    <a:pt x="300930" y="537473"/>
                    <a:pt x="284360" y="537406"/>
                    <a:pt x="269685" y="537355"/>
                  </a:cubicBezTo>
                  <a:cubicBezTo>
                    <a:pt x="256197" y="537304"/>
                    <a:pt x="244310" y="537240"/>
                    <a:pt x="235433" y="537228"/>
                  </a:cubicBezTo>
                  <a:cubicBezTo>
                    <a:pt x="233426" y="543832"/>
                    <a:pt x="231127" y="551503"/>
                    <a:pt x="228676" y="559694"/>
                  </a:cubicBezTo>
                  <a:cubicBezTo>
                    <a:pt x="205677" y="636364"/>
                    <a:pt x="198247" y="659059"/>
                    <a:pt x="194132" y="665231"/>
                  </a:cubicBezTo>
                  <a:lnTo>
                    <a:pt x="192977" y="666933"/>
                  </a:lnTo>
                  <a:lnTo>
                    <a:pt x="191402" y="668203"/>
                  </a:lnTo>
                  <a:cubicBezTo>
                    <a:pt x="187338" y="671454"/>
                    <a:pt x="182715" y="671797"/>
                    <a:pt x="173850" y="671797"/>
                  </a:cubicBezTo>
                  <a:cubicBezTo>
                    <a:pt x="154839" y="671797"/>
                    <a:pt x="22581" y="664723"/>
                    <a:pt x="7074" y="653077"/>
                  </a:cubicBezTo>
                  <a:lnTo>
                    <a:pt x="0" y="647781"/>
                  </a:lnTo>
                  <a:lnTo>
                    <a:pt x="2261" y="639222"/>
                  </a:lnTo>
                  <a:cubicBezTo>
                    <a:pt x="11379" y="604690"/>
                    <a:pt x="62281" y="442194"/>
                    <a:pt x="106248" y="305034"/>
                  </a:cubicBezTo>
                  <a:cubicBezTo>
                    <a:pt x="198971" y="15690"/>
                    <a:pt x="203378" y="12756"/>
                    <a:pt x="208471" y="9353"/>
                  </a:cubicBezTo>
                  <a:cubicBezTo>
                    <a:pt x="215449" y="4704"/>
                    <a:pt x="257785" y="2148"/>
                    <a:pt x="298571" y="755"/>
                  </a:cubicBezTo>
                  <a:lnTo>
                    <a:pt x="325209" y="0"/>
                  </a:ln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Shape 11">
              <a:extLst>
                <a:ext uri="{FF2B5EF4-FFF2-40B4-BE49-F238E27FC236}">
                  <a16:creationId xmlns:a16="http://schemas.microsoft.com/office/drawing/2014/main" id="{3AB7D707-18B8-4C79-B3E1-5BD057FFEED9}"/>
                </a:ext>
              </a:extLst>
            </p:cNvPr>
            <p:cNvSpPr/>
            <p:nvPr/>
          </p:nvSpPr>
          <p:spPr>
            <a:xfrm>
              <a:off x="2368962" y="2468899"/>
              <a:ext cx="322973" cy="674078"/>
            </a:xfrm>
            <a:custGeom>
              <a:avLst/>
              <a:gdLst/>
              <a:ahLst/>
              <a:cxnLst/>
              <a:rect l="0" t="0" r="0" b="0"/>
              <a:pathLst>
                <a:path w="322973" h="674078">
                  <a:moveTo>
                    <a:pt x="54165" y="0"/>
                  </a:moveTo>
                  <a:cubicBezTo>
                    <a:pt x="90563" y="0"/>
                    <a:pt x="97853" y="1460"/>
                    <a:pt x="100254" y="1943"/>
                  </a:cubicBezTo>
                  <a:lnTo>
                    <a:pt x="101054" y="2095"/>
                  </a:lnTo>
                  <a:lnTo>
                    <a:pt x="101828" y="2362"/>
                  </a:lnTo>
                  <a:cubicBezTo>
                    <a:pt x="109017" y="4750"/>
                    <a:pt x="109017" y="4750"/>
                    <a:pt x="141440" y="94742"/>
                  </a:cubicBezTo>
                  <a:cubicBezTo>
                    <a:pt x="162458" y="153086"/>
                    <a:pt x="187211" y="223279"/>
                    <a:pt x="209347" y="287312"/>
                  </a:cubicBezTo>
                  <a:cubicBezTo>
                    <a:pt x="254774" y="418655"/>
                    <a:pt x="311086" y="586816"/>
                    <a:pt x="321323" y="641959"/>
                  </a:cubicBezTo>
                  <a:lnTo>
                    <a:pt x="322973" y="650773"/>
                  </a:lnTo>
                  <a:lnTo>
                    <a:pt x="315328" y="655510"/>
                  </a:lnTo>
                  <a:cubicBezTo>
                    <a:pt x="292557" y="669620"/>
                    <a:pt x="158826" y="674078"/>
                    <a:pt x="147117" y="674078"/>
                  </a:cubicBezTo>
                  <a:cubicBezTo>
                    <a:pt x="141376" y="674078"/>
                    <a:pt x="137566" y="674078"/>
                    <a:pt x="133807" y="671563"/>
                  </a:cubicBezTo>
                  <a:lnTo>
                    <a:pt x="130632" y="669455"/>
                  </a:lnTo>
                  <a:lnTo>
                    <a:pt x="129082" y="665975"/>
                  </a:lnTo>
                  <a:cubicBezTo>
                    <a:pt x="122085" y="650227"/>
                    <a:pt x="96114" y="575640"/>
                    <a:pt x="83705" y="538302"/>
                  </a:cubicBezTo>
                  <a:cubicBezTo>
                    <a:pt x="74473" y="538429"/>
                    <a:pt x="60274" y="538493"/>
                    <a:pt x="40805" y="538493"/>
                  </a:cubicBezTo>
                  <a:lnTo>
                    <a:pt x="0" y="538413"/>
                  </a:lnTo>
                  <a:lnTo>
                    <a:pt x="0" y="386640"/>
                  </a:lnTo>
                  <a:lnTo>
                    <a:pt x="29197" y="386341"/>
                  </a:lnTo>
                  <a:cubicBezTo>
                    <a:pt x="38924" y="386255"/>
                    <a:pt x="48212" y="386188"/>
                    <a:pt x="56553" y="386144"/>
                  </a:cubicBezTo>
                  <a:cubicBezTo>
                    <a:pt x="38671" y="333730"/>
                    <a:pt x="14732" y="252971"/>
                    <a:pt x="25" y="201422"/>
                  </a:cubicBezTo>
                  <a:lnTo>
                    <a:pt x="0" y="201508"/>
                  </a:lnTo>
                  <a:lnTo>
                    <a:pt x="0" y="871"/>
                  </a:lnTo>
                  <a:lnTo>
                    <a:pt x="3084" y="784"/>
                  </a:lnTo>
                  <a:cubicBezTo>
                    <a:pt x="31362" y="130"/>
                    <a:pt x="53580" y="0"/>
                    <a:pt x="54165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Shape 12">
              <a:extLst>
                <a:ext uri="{FF2B5EF4-FFF2-40B4-BE49-F238E27FC236}">
                  <a16:creationId xmlns:a16="http://schemas.microsoft.com/office/drawing/2014/main" id="{7D581F48-04A8-40D1-BE0E-2EE49B5AC922}"/>
                </a:ext>
              </a:extLst>
            </p:cNvPr>
            <p:cNvSpPr/>
            <p:nvPr/>
          </p:nvSpPr>
          <p:spPr>
            <a:xfrm>
              <a:off x="2774136" y="2468459"/>
              <a:ext cx="583832" cy="675272"/>
            </a:xfrm>
            <a:custGeom>
              <a:avLst/>
              <a:gdLst/>
              <a:ahLst/>
              <a:cxnLst/>
              <a:rect l="0" t="0" r="0" b="0"/>
              <a:pathLst>
                <a:path w="583832" h="675272">
                  <a:moveTo>
                    <a:pt x="119914" y="0"/>
                  </a:moveTo>
                  <a:cubicBezTo>
                    <a:pt x="174003" y="0"/>
                    <a:pt x="177254" y="4585"/>
                    <a:pt x="180721" y="9449"/>
                  </a:cubicBezTo>
                  <a:lnTo>
                    <a:pt x="182804" y="12624"/>
                  </a:lnTo>
                  <a:cubicBezTo>
                    <a:pt x="217335" y="65824"/>
                    <a:pt x="325628" y="233959"/>
                    <a:pt x="396951" y="358204"/>
                  </a:cubicBezTo>
                  <a:cubicBezTo>
                    <a:pt x="397104" y="303480"/>
                    <a:pt x="396545" y="246113"/>
                    <a:pt x="396049" y="194044"/>
                  </a:cubicBezTo>
                  <a:cubicBezTo>
                    <a:pt x="395275" y="115405"/>
                    <a:pt x="394665" y="53277"/>
                    <a:pt x="396634" y="27826"/>
                  </a:cubicBezTo>
                  <a:lnTo>
                    <a:pt x="397345" y="18517"/>
                  </a:lnTo>
                  <a:lnTo>
                    <a:pt x="406362" y="16142"/>
                  </a:lnTo>
                  <a:cubicBezTo>
                    <a:pt x="426771" y="10744"/>
                    <a:pt x="474459" y="10147"/>
                    <a:pt x="494017" y="10147"/>
                  </a:cubicBezTo>
                  <a:cubicBezTo>
                    <a:pt x="567004" y="10147"/>
                    <a:pt x="572122" y="15253"/>
                    <a:pt x="575501" y="18631"/>
                  </a:cubicBezTo>
                  <a:cubicBezTo>
                    <a:pt x="580162" y="23292"/>
                    <a:pt x="583832" y="26962"/>
                    <a:pt x="581609" y="316319"/>
                  </a:cubicBezTo>
                  <a:cubicBezTo>
                    <a:pt x="580517" y="455511"/>
                    <a:pt x="577673" y="615887"/>
                    <a:pt x="572872" y="648513"/>
                  </a:cubicBezTo>
                  <a:lnTo>
                    <a:pt x="572694" y="649453"/>
                  </a:lnTo>
                  <a:cubicBezTo>
                    <a:pt x="571119" y="656514"/>
                    <a:pt x="566954" y="675272"/>
                    <a:pt x="455117" y="675272"/>
                  </a:cubicBezTo>
                  <a:cubicBezTo>
                    <a:pt x="412344" y="675272"/>
                    <a:pt x="406273" y="671221"/>
                    <a:pt x="403352" y="669290"/>
                  </a:cubicBezTo>
                  <a:lnTo>
                    <a:pt x="401612" y="668134"/>
                  </a:lnTo>
                  <a:lnTo>
                    <a:pt x="400342" y="666522"/>
                  </a:lnTo>
                  <a:cubicBezTo>
                    <a:pt x="390665" y="654279"/>
                    <a:pt x="349745" y="589052"/>
                    <a:pt x="297942" y="506489"/>
                  </a:cubicBezTo>
                  <a:cubicBezTo>
                    <a:pt x="262763" y="450393"/>
                    <a:pt x="223812" y="388277"/>
                    <a:pt x="188773" y="333439"/>
                  </a:cubicBezTo>
                  <a:cubicBezTo>
                    <a:pt x="189103" y="375666"/>
                    <a:pt x="189802" y="419557"/>
                    <a:pt x="190500" y="462395"/>
                  </a:cubicBezTo>
                  <a:cubicBezTo>
                    <a:pt x="191719" y="538556"/>
                    <a:pt x="192875" y="610515"/>
                    <a:pt x="191300" y="649846"/>
                  </a:cubicBezTo>
                  <a:lnTo>
                    <a:pt x="190906" y="659511"/>
                  </a:lnTo>
                  <a:lnTo>
                    <a:pt x="181534" y="662013"/>
                  </a:lnTo>
                  <a:cubicBezTo>
                    <a:pt x="163576" y="666763"/>
                    <a:pt x="120358" y="668896"/>
                    <a:pt x="85522" y="668896"/>
                  </a:cubicBezTo>
                  <a:cubicBezTo>
                    <a:pt x="17056" y="668896"/>
                    <a:pt x="8966" y="663042"/>
                    <a:pt x="7722" y="650608"/>
                  </a:cubicBezTo>
                  <a:cubicBezTo>
                    <a:pt x="3378" y="600977"/>
                    <a:pt x="0" y="91453"/>
                    <a:pt x="7760" y="25476"/>
                  </a:cubicBezTo>
                  <a:lnTo>
                    <a:pt x="7836" y="24829"/>
                  </a:lnTo>
                  <a:lnTo>
                    <a:pt x="7988" y="24168"/>
                  </a:lnTo>
                  <a:cubicBezTo>
                    <a:pt x="9716" y="16332"/>
                    <a:pt x="13348" y="0"/>
                    <a:pt x="119914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Shape 13">
              <a:extLst>
                <a:ext uri="{FF2B5EF4-FFF2-40B4-BE49-F238E27FC236}">
                  <a16:creationId xmlns:a16="http://schemas.microsoft.com/office/drawing/2014/main" id="{D08C06B2-4AF9-42C5-BD71-642F4FECC623}"/>
                </a:ext>
              </a:extLst>
            </p:cNvPr>
            <p:cNvSpPr/>
            <p:nvPr/>
          </p:nvSpPr>
          <p:spPr>
            <a:xfrm>
              <a:off x="22630" y="3291626"/>
              <a:ext cx="506247" cy="673888"/>
            </a:xfrm>
            <a:custGeom>
              <a:avLst/>
              <a:gdLst/>
              <a:ahLst/>
              <a:cxnLst/>
              <a:rect l="0" t="0" r="0" b="0"/>
              <a:pathLst>
                <a:path w="506247" h="673888">
                  <a:moveTo>
                    <a:pt x="258839" y="0"/>
                  </a:moveTo>
                  <a:cubicBezTo>
                    <a:pt x="361836" y="0"/>
                    <a:pt x="443471" y="28245"/>
                    <a:pt x="478663" y="56210"/>
                  </a:cubicBezTo>
                  <a:cubicBezTo>
                    <a:pt x="488963" y="64122"/>
                    <a:pt x="486093" y="80328"/>
                    <a:pt x="478079" y="103886"/>
                  </a:cubicBezTo>
                  <a:cubicBezTo>
                    <a:pt x="477723" y="104902"/>
                    <a:pt x="442532" y="205346"/>
                    <a:pt x="419049" y="205372"/>
                  </a:cubicBezTo>
                  <a:lnTo>
                    <a:pt x="418402" y="205372"/>
                  </a:lnTo>
                  <a:lnTo>
                    <a:pt x="415417" y="205067"/>
                  </a:lnTo>
                  <a:lnTo>
                    <a:pt x="410655" y="202832"/>
                  </a:lnTo>
                  <a:cubicBezTo>
                    <a:pt x="358623" y="178092"/>
                    <a:pt x="308763" y="165557"/>
                    <a:pt x="262471" y="165557"/>
                  </a:cubicBezTo>
                  <a:cubicBezTo>
                    <a:pt x="242481" y="165557"/>
                    <a:pt x="195999" y="169316"/>
                    <a:pt x="195999" y="203988"/>
                  </a:cubicBezTo>
                  <a:cubicBezTo>
                    <a:pt x="195999" y="219291"/>
                    <a:pt x="195999" y="232525"/>
                    <a:pt x="288887" y="253581"/>
                  </a:cubicBezTo>
                  <a:cubicBezTo>
                    <a:pt x="481546" y="298399"/>
                    <a:pt x="506247" y="389827"/>
                    <a:pt x="506247" y="464490"/>
                  </a:cubicBezTo>
                  <a:cubicBezTo>
                    <a:pt x="506247" y="568719"/>
                    <a:pt x="423875" y="673888"/>
                    <a:pt x="239865" y="673888"/>
                  </a:cubicBezTo>
                  <a:cubicBezTo>
                    <a:pt x="136220" y="673888"/>
                    <a:pt x="45301" y="633921"/>
                    <a:pt x="9474" y="607035"/>
                  </a:cubicBezTo>
                  <a:lnTo>
                    <a:pt x="5461" y="604038"/>
                  </a:lnTo>
                  <a:lnTo>
                    <a:pt x="4471" y="599097"/>
                  </a:lnTo>
                  <a:cubicBezTo>
                    <a:pt x="0" y="576733"/>
                    <a:pt x="37465" y="480911"/>
                    <a:pt x="53086" y="461848"/>
                  </a:cubicBezTo>
                  <a:cubicBezTo>
                    <a:pt x="54699" y="459892"/>
                    <a:pt x="59576" y="453936"/>
                    <a:pt x="67386" y="453936"/>
                  </a:cubicBezTo>
                  <a:lnTo>
                    <a:pt x="70231" y="453936"/>
                  </a:lnTo>
                  <a:lnTo>
                    <a:pt x="74156" y="455562"/>
                  </a:lnTo>
                  <a:lnTo>
                    <a:pt x="74828" y="455981"/>
                  </a:lnTo>
                  <a:cubicBezTo>
                    <a:pt x="76988" y="457289"/>
                    <a:pt x="79667" y="459003"/>
                    <a:pt x="82791" y="460997"/>
                  </a:cubicBezTo>
                  <a:cubicBezTo>
                    <a:pt x="108357" y="477330"/>
                    <a:pt x="168250" y="515569"/>
                    <a:pt x="233515" y="515569"/>
                  </a:cubicBezTo>
                  <a:cubicBezTo>
                    <a:pt x="283032" y="515569"/>
                    <a:pt x="308140" y="501422"/>
                    <a:pt x="308140" y="473520"/>
                  </a:cubicBezTo>
                  <a:cubicBezTo>
                    <a:pt x="308140" y="461125"/>
                    <a:pt x="308140" y="438023"/>
                    <a:pt x="203759" y="416751"/>
                  </a:cubicBezTo>
                  <a:cubicBezTo>
                    <a:pt x="70701" y="389331"/>
                    <a:pt x="8738" y="322288"/>
                    <a:pt x="8738" y="205791"/>
                  </a:cubicBezTo>
                  <a:cubicBezTo>
                    <a:pt x="8738" y="84633"/>
                    <a:pt x="111595" y="0"/>
                    <a:pt x="258839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Shape 14">
              <a:extLst>
                <a:ext uri="{FF2B5EF4-FFF2-40B4-BE49-F238E27FC236}">
                  <a16:creationId xmlns:a16="http://schemas.microsoft.com/office/drawing/2014/main" id="{8A3DC420-49D1-4537-AA01-3518DF226AAC}"/>
                </a:ext>
              </a:extLst>
            </p:cNvPr>
            <p:cNvSpPr/>
            <p:nvPr/>
          </p:nvSpPr>
          <p:spPr>
            <a:xfrm>
              <a:off x="569511" y="3296243"/>
              <a:ext cx="325209" cy="671801"/>
            </a:xfrm>
            <a:custGeom>
              <a:avLst/>
              <a:gdLst/>
              <a:ahLst/>
              <a:cxnLst/>
              <a:rect l="0" t="0" r="0" b="0"/>
              <a:pathLst>
                <a:path w="325209" h="671801">
                  <a:moveTo>
                    <a:pt x="325209" y="0"/>
                  </a:moveTo>
                  <a:lnTo>
                    <a:pt x="325209" y="200643"/>
                  </a:lnTo>
                  <a:lnTo>
                    <a:pt x="312490" y="244319"/>
                  </a:lnTo>
                  <a:cubicBezTo>
                    <a:pt x="298499" y="291881"/>
                    <a:pt x="281549" y="347955"/>
                    <a:pt x="268643" y="386597"/>
                  </a:cubicBezTo>
                  <a:cubicBezTo>
                    <a:pt x="284264" y="386293"/>
                    <a:pt x="304200" y="386010"/>
                    <a:pt x="324404" y="385782"/>
                  </a:cubicBezTo>
                  <a:lnTo>
                    <a:pt x="325209" y="385773"/>
                  </a:lnTo>
                  <a:lnTo>
                    <a:pt x="325209" y="537537"/>
                  </a:lnTo>
                  <a:lnTo>
                    <a:pt x="317575" y="537523"/>
                  </a:lnTo>
                  <a:cubicBezTo>
                    <a:pt x="300924" y="537470"/>
                    <a:pt x="284359" y="537404"/>
                    <a:pt x="269685" y="537347"/>
                  </a:cubicBezTo>
                  <a:cubicBezTo>
                    <a:pt x="256210" y="537296"/>
                    <a:pt x="244310" y="537245"/>
                    <a:pt x="235420" y="537232"/>
                  </a:cubicBezTo>
                  <a:cubicBezTo>
                    <a:pt x="233426" y="543836"/>
                    <a:pt x="231127" y="551494"/>
                    <a:pt x="228664" y="559711"/>
                  </a:cubicBezTo>
                  <a:cubicBezTo>
                    <a:pt x="205677" y="636356"/>
                    <a:pt x="198247" y="659038"/>
                    <a:pt x="194120" y="665235"/>
                  </a:cubicBezTo>
                  <a:lnTo>
                    <a:pt x="192977" y="666937"/>
                  </a:lnTo>
                  <a:lnTo>
                    <a:pt x="191389" y="668207"/>
                  </a:lnTo>
                  <a:cubicBezTo>
                    <a:pt x="187338" y="671433"/>
                    <a:pt x="182715" y="671801"/>
                    <a:pt x="173850" y="671801"/>
                  </a:cubicBezTo>
                  <a:cubicBezTo>
                    <a:pt x="154826" y="671801"/>
                    <a:pt x="22568" y="664715"/>
                    <a:pt x="7061" y="653069"/>
                  </a:cubicBezTo>
                  <a:lnTo>
                    <a:pt x="0" y="647760"/>
                  </a:lnTo>
                  <a:lnTo>
                    <a:pt x="2261" y="639226"/>
                  </a:lnTo>
                  <a:cubicBezTo>
                    <a:pt x="11379" y="604695"/>
                    <a:pt x="62281" y="442185"/>
                    <a:pt x="106236" y="305038"/>
                  </a:cubicBezTo>
                  <a:cubicBezTo>
                    <a:pt x="198971" y="15668"/>
                    <a:pt x="203365" y="12735"/>
                    <a:pt x="208458" y="9344"/>
                  </a:cubicBezTo>
                  <a:cubicBezTo>
                    <a:pt x="215443" y="4696"/>
                    <a:pt x="257782" y="2143"/>
                    <a:pt x="298569" y="753"/>
                  </a:cubicBezTo>
                  <a:lnTo>
                    <a:pt x="325209" y="0"/>
                  </a:ln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Shape 15">
              <a:extLst>
                <a:ext uri="{FF2B5EF4-FFF2-40B4-BE49-F238E27FC236}">
                  <a16:creationId xmlns:a16="http://schemas.microsoft.com/office/drawing/2014/main" id="{331A8A23-F86B-4898-BF9D-33086CA38626}"/>
                </a:ext>
              </a:extLst>
            </p:cNvPr>
            <p:cNvSpPr/>
            <p:nvPr/>
          </p:nvSpPr>
          <p:spPr>
            <a:xfrm>
              <a:off x="894720" y="3295377"/>
              <a:ext cx="322961" cy="674052"/>
            </a:xfrm>
            <a:custGeom>
              <a:avLst/>
              <a:gdLst/>
              <a:ahLst/>
              <a:cxnLst/>
              <a:rect l="0" t="0" r="0" b="0"/>
              <a:pathLst>
                <a:path w="322961" h="674052">
                  <a:moveTo>
                    <a:pt x="54166" y="0"/>
                  </a:moveTo>
                  <a:cubicBezTo>
                    <a:pt x="90564" y="0"/>
                    <a:pt x="97854" y="1448"/>
                    <a:pt x="100241" y="1930"/>
                  </a:cubicBezTo>
                  <a:lnTo>
                    <a:pt x="101054" y="2082"/>
                  </a:lnTo>
                  <a:lnTo>
                    <a:pt x="101829" y="2349"/>
                  </a:lnTo>
                  <a:cubicBezTo>
                    <a:pt x="109017" y="4750"/>
                    <a:pt x="109017" y="4750"/>
                    <a:pt x="141427" y="94729"/>
                  </a:cubicBezTo>
                  <a:cubicBezTo>
                    <a:pt x="162459" y="153086"/>
                    <a:pt x="187211" y="223279"/>
                    <a:pt x="209347" y="287312"/>
                  </a:cubicBezTo>
                  <a:cubicBezTo>
                    <a:pt x="254775" y="418643"/>
                    <a:pt x="311074" y="586791"/>
                    <a:pt x="321323" y="641947"/>
                  </a:cubicBezTo>
                  <a:lnTo>
                    <a:pt x="322961" y="650773"/>
                  </a:lnTo>
                  <a:lnTo>
                    <a:pt x="315328" y="655510"/>
                  </a:lnTo>
                  <a:cubicBezTo>
                    <a:pt x="292557" y="669607"/>
                    <a:pt x="158826" y="674052"/>
                    <a:pt x="147117" y="674052"/>
                  </a:cubicBezTo>
                  <a:cubicBezTo>
                    <a:pt x="141377" y="674052"/>
                    <a:pt x="137566" y="674052"/>
                    <a:pt x="133807" y="671551"/>
                  </a:cubicBezTo>
                  <a:lnTo>
                    <a:pt x="130632" y="669442"/>
                  </a:lnTo>
                  <a:lnTo>
                    <a:pt x="129083" y="665962"/>
                  </a:lnTo>
                  <a:cubicBezTo>
                    <a:pt x="122085" y="650227"/>
                    <a:pt x="96101" y="575627"/>
                    <a:pt x="83706" y="538289"/>
                  </a:cubicBezTo>
                  <a:cubicBezTo>
                    <a:pt x="74473" y="538416"/>
                    <a:pt x="60274" y="538480"/>
                    <a:pt x="40780" y="538480"/>
                  </a:cubicBezTo>
                  <a:lnTo>
                    <a:pt x="0" y="538404"/>
                  </a:lnTo>
                  <a:lnTo>
                    <a:pt x="0" y="386640"/>
                  </a:lnTo>
                  <a:lnTo>
                    <a:pt x="29197" y="386350"/>
                  </a:lnTo>
                  <a:cubicBezTo>
                    <a:pt x="38927" y="386266"/>
                    <a:pt x="48219" y="386200"/>
                    <a:pt x="56566" y="386156"/>
                  </a:cubicBezTo>
                  <a:cubicBezTo>
                    <a:pt x="38646" y="333718"/>
                    <a:pt x="14707" y="252959"/>
                    <a:pt x="26" y="201422"/>
                  </a:cubicBezTo>
                  <a:lnTo>
                    <a:pt x="0" y="201510"/>
                  </a:lnTo>
                  <a:lnTo>
                    <a:pt x="0" y="867"/>
                  </a:lnTo>
                  <a:lnTo>
                    <a:pt x="3084" y="779"/>
                  </a:lnTo>
                  <a:cubicBezTo>
                    <a:pt x="31363" y="129"/>
                    <a:pt x="53580" y="0"/>
                    <a:pt x="54166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Shape 16">
              <a:extLst>
                <a:ext uri="{FF2B5EF4-FFF2-40B4-BE49-F238E27FC236}">
                  <a16:creationId xmlns:a16="http://schemas.microsoft.com/office/drawing/2014/main" id="{B311E402-26D6-484D-BDB6-4F6CBDEE0A56}"/>
                </a:ext>
              </a:extLst>
            </p:cNvPr>
            <p:cNvSpPr/>
            <p:nvPr/>
          </p:nvSpPr>
          <p:spPr>
            <a:xfrm>
              <a:off x="1300483" y="3298466"/>
              <a:ext cx="474764" cy="668452"/>
            </a:xfrm>
            <a:custGeom>
              <a:avLst/>
              <a:gdLst/>
              <a:ahLst/>
              <a:cxnLst/>
              <a:rect l="0" t="0" r="0" b="0"/>
              <a:pathLst>
                <a:path w="474764" h="668452">
                  <a:moveTo>
                    <a:pt x="280975" y="0"/>
                  </a:moveTo>
                  <a:cubicBezTo>
                    <a:pt x="451866" y="0"/>
                    <a:pt x="456717" y="3391"/>
                    <a:pt x="460984" y="6388"/>
                  </a:cubicBezTo>
                  <a:lnTo>
                    <a:pt x="463855" y="8395"/>
                  </a:lnTo>
                  <a:lnTo>
                    <a:pt x="465341" y="11557"/>
                  </a:lnTo>
                  <a:cubicBezTo>
                    <a:pt x="474764" y="31598"/>
                    <a:pt x="472427" y="129807"/>
                    <a:pt x="468249" y="156655"/>
                  </a:cubicBezTo>
                  <a:lnTo>
                    <a:pt x="466750" y="166269"/>
                  </a:lnTo>
                  <a:lnTo>
                    <a:pt x="457111" y="167627"/>
                  </a:lnTo>
                  <a:cubicBezTo>
                    <a:pt x="447103" y="169063"/>
                    <a:pt x="416789" y="169787"/>
                    <a:pt x="367043" y="169787"/>
                  </a:cubicBezTo>
                  <a:cubicBezTo>
                    <a:pt x="309092" y="169787"/>
                    <a:pt x="236118" y="168758"/>
                    <a:pt x="189217" y="167310"/>
                  </a:cubicBezTo>
                  <a:lnTo>
                    <a:pt x="192227" y="299669"/>
                  </a:lnTo>
                  <a:cubicBezTo>
                    <a:pt x="198691" y="299631"/>
                    <a:pt x="205460" y="299619"/>
                    <a:pt x="212420" y="299619"/>
                  </a:cubicBezTo>
                  <a:cubicBezTo>
                    <a:pt x="335521" y="299619"/>
                    <a:pt x="401803" y="302832"/>
                    <a:pt x="409397" y="309156"/>
                  </a:cubicBezTo>
                  <a:cubicBezTo>
                    <a:pt x="415849" y="314427"/>
                    <a:pt x="423240" y="320485"/>
                    <a:pt x="417919" y="437007"/>
                  </a:cubicBezTo>
                  <a:cubicBezTo>
                    <a:pt x="417817" y="439369"/>
                    <a:pt x="417754" y="440957"/>
                    <a:pt x="417741" y="441490"/>
                  </a:cubicBezTo>
                  <a:cubicBezTo>
                    <a:pt x="417741" y="456070"/>
                    <a:pt x="405282" y="456413"/>
                    <a:pt x="371958" y="457454"/>
                  </a:cubicBezTo>
                  <a:cubicBezTo>
                    <a:pt x="352793" y="458026"/>
                    <a:pt x="325793" y="458331"/>
                    <a:pt x="293903" y="458331"/>
                  </a:cubicBezTo>
                  <a:cubicBezTo>
                    <a:pt x="261709" y="458331"/>
                    <a:pt x="226631" y="458026"/>
                    <a:pt x="195542" y="457467"/>
                  </a:cubicBezTo>
                  <a:cubicBezTo>
                    <a:pt x="197155" y="531800"/>
                    <a:pt x="197879" y="620916"/>
                    <a:pt x="197040" y="647103"/>
                  </a:cubicBezTo>
                  <a:lnTo>
                    <a:pt x="196939" y="650291"/>
                  </a:lnTo>
                  <a:lnTo>
                    <a:pt x="195389" y="653059"/>
                  </a:lnTo>
                  <a:cubicBezTo>
                    <a:pt x="192608" y="658063"/>
                    <a:pt x="186830" y="668452"/>
                    <a:pt x="71717" y="668452"/>
                  </a:cubicBezTo>
                  <a:cubicBezTo>
                    <a:pt x="22492" y="668452"/>
                    <a:pt x="19228" y="665188"/>
                    <a:pt x="15430" y="661403"/>
                  </a:cubicBezTo>
                  <a:lnTo>
                    <a:pt x="12065" y="658038"/>
                  </a:lnTo>
                  <a:lnTo>
                    <a:pt x="11646" y="653288"/>
                  </a:lnTo>
                  <a:cubicBezTo>
                    <a:pt x="8788" y="621830"/>
                    <a:pt x="0" y="84633"/>
                    <a:pt x="4394" y="17196"/>
                  </a:cubicBezTo>
                  <a:lnTo>
                    <a:pt x="5080" y="6566"/>
                  </a:lnTo>
                  <a:lnTo>
                    <a:pt x="15646" y="5068"/>
                  </a:lnTo>
                  <a:cubicBezTo>
                    <a:pt x="37757" y="1893"/>
                    <a:pt x="167919" y="0"/>
                    <a:pt x="280975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Shape 17">
              <a:extLst>
                <a:ext uri="{FF2B5EF4-FFF2-40B4-BE49-F238E27FC236}">
                  <a16:creationId xmlns:a16="http://schemas.microsoft.com/office/drawing/2014/main" id="{60666F6B-BBE3-46B7-84F2-D5B14EBF926F}"/>
                </a:ext>
              </a:extLst>
            </p:cNvPr>
            <p:cNvSpPr/>
            <p:nvPr/>
          </p:nvSpPr>
          <p:spPr>
            <a:xfrm>
              <a:off x="1777854" y="3296245"/>
              <a:ext cx="325209" cy="671800"/>
            </a:xfrm>
            <a:custGeom>
              <a:avLst/>
              <a:gdLst/>
              <a:ahLst/>
              <a:cxnLst/>
              <a:rect l="0" t="0" r="0" b="0"/>
              <a:pathLst>
                <a:path w="325209" h="671800">
                  <a:moveTo>
                    <a:pt x="325209" y="0"/>
                  </a:moveTo>
                  <a:lnTo>
                    <a:pt x="325209" y="200642"/>
                  </a:lnTo>
                  <a:lnTo>
                    <a:pt x="312477" y="244342"/>
                  </a:lnTo>
                  <a:cubicBezTo>
                    <a:pt x="298473" y="291932"/>
                    <a:pt x="281512" y="348029"/>
                    <a:pt x="268643" y="386596"/>
                  </a:cubicBezTo>
                  <a:cubicBezTo>
                    <a:pt x="284258" y="386291"/>
                    <a:pt x="304197" y="386009"/>
                    <a:pt x="324404" y="385780"/>
                  </a:cubicBezTo>
                  <a:lnTo>
                    <a:pt x="325209" y="385772"/>
                  </a:lnTo>
                  <a:lnTo>
                    <a:pt x="325209" y="537535"/>
                  </a:lnTo>
                  <a:lnTo>
                    <a:pt x="317583" y="537521"/>
                  </a:lnTo>
                  <a:cubicBezTo>
                    <a:pt x="300936" y="537469"/>
                    <a:pt x="284378" y="537402"/>
                    <a:pt x="269710" y="537345"/>
                  </a:cubicBezTo>
                  <a:cubicBezTo>
                    <a:pt x="256210" y="537294"/>
                    <a:pt x="244297" y="537243"/>
                    <a:pt x="235420" y="537231"/>
                  </a:cubicBezTo>
                  <a:cubicBezTo>
                    <a:pt x="233426" y="543847"/>
                    <a:pt x="231115" y="551531"/>
                    <a:pt x="228638" y="559760"/>
                  </a:cubicBezTo>
                  <a:cubicBezTo>
                    <a:pt x="205664" y="636379"/>
                    <a:pt x="198247" y="659037"/>
                    <a:pt x="194120" y="665221"/>
                  </a:cubicBezTo>
                  <a:lnTo>
                    <a:pt x="192989" y="666936"/>
                  </a:lnTo>
                  <a:lnTo>
                    <a:pt x="191402" y="668206"/>
                  </a:lnTo>
                  <a:cubicBezTo>
                    <a:pt x="187338" y="671432"/>
                    <a:pt x="182728" y="671800"/>
                    <a:pt x="173850" y="671800"/>
                  </a:cubicBezTo>
                  <a:cubicBezTo>
                    <a:pt x="154826" y="671800"/>
                    <a:pt x="22581" y="664713"/>
                    <a:pt x="7061" y="653068"/>
                  </a:cubicBezTo>
                  <a:lnTo>
                    <a:pt x="0" y="647759"/>
                  </a:lnTo>
                  <a:lnTo>
                    <a:pt x="2248" y="639224"/>
                  </a:lnTo>
                  <a:cubicBezTo>
                    <a:pt x="11379" y="604693"/>
                    <a:pt x="62281" y="442171"/>
                    <a:pt x="106236" y="305036"/>
                  </a:cubicBezTo>
                  <a:cubicBezTo>
                    <a:pt x="198971" y="15667"/>
                    <a:pt x="203378" y="12759"/>
                    <a:pt x="208458" y="9368"/>
                  </a:cubicBezTo>
                  <a:cubicBezTo>
                    <a:pt x="215436" y="4707"/>
                    <a:pt x="257775" y="2148"/>
                    <a:pt x="298564" y="754"/>
                  </a:cubicBezTo>
                  <a:lnTo>
                    <a:pt x="325209" y="0"/>
                  </a:ln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Shape 18">
              <a:extLst>
                <a:ext uri="{FF2B5EF4-FFF2-40B4-BE49-F238E27FC236}">
                  <a16:creationId xmlns:a16="http://schemas.microsoft.com/office/drawing/2014/main" id="{6378A0B4-8BD8-4433-9038-DDC8BADA7EE1}"/>
                </a:ext>
              </a:extLst>
            </p:cNvPr>
            <p:cNvSpPr/>
            <p:nvPr/>
          </p:nvSpPr>
          <p:spPr>
            <a:xfrm>
              <a:off x="2103063" y="3295377"/>
              <a:ext cx="322974" cy="674052"/>
            </a:xfrm>
            <a:custGeom>
              <a:avLst/>
              <a:gdLst/>
              <a:ahLst/>
              <a:cxnLst/>
              <a:rect l="0" t="0" r="0" b="0"/>
              <a:pathLst>
                <a:path w="322974" h="674052">
                  <a:moveTo>
                    <a:pt x="54166" y="0"/>
                  </a:moveTo>
                  <a:cubicBezTo>
                    <a:pt x="90551" y="0"/>
                    <a:pt x="97854" y="1448"/>
                    <a:pt x="100241" y="1930"/>
                  </a:cubicBezTo>
                  <a:lnTo>
                    <a:pt x="101054" y="2082"/>
                  </a:lnTo>
                  <a:lnTo>
                    <a:pt x="101816" y="2349"/>
                  </a:lnTo>
                  <a:cubicBezTo>
                    <a:pt x="109004" y="4750"/>
                    <a:pt x="109004" y="4750"/>
                    <a:pt x="141427" y="94729"/>
                  </a:cubicBezTo>
                  <a:cubicBezTo>
                    <a:pt x="162446" y="153086"/>
                    <a:pt x="187198" y="223279"/>
                    <a:pt x="209347" y="287312"/>
                  </a:cubicBezTo>
                  <a:cubicBezTo>
                    <a:pt x="254775" y="418643"/>
                    <a:pt x="311074" y="586791"/>
                    <a:pt x="321335" y="641947"/>
                  </a:cubicBezTo>
                  <a:lnTo>
                    <a:pt x="322974" y="650773"/>
                  </a:lnTo>
                  <a:lnTo>
                    <a:pt x="315328" y="655510"/>
                  </a:lnTo>
                  <a:cubicBezTo>
                    <a:pt x="292557" y="669607"/>
                    <a:pt x="158814" y="674052"/>
                    <a:pt x="147130" y="674052"/>
                  </a:cubicBezTo>
                  <a:cubicBezTo>
                    <a:pt x="141377" y="674052"/>
                    <a:pt x="137566" y="674052"/>
                    <a:pt x="133820" y="671551"/>
                  </a:cubicBezTo>
                  <a:lnTo>
                    <a:pt x="130632" y="669442"/>
                  </a:lnTo>
                  <a:lnTo>
                    <a:pt x="129096" y="665962"/>
                  </a:lnTo>
                  <a:cubicBezTo>
                    <a:pt x="122085" y="650189"/>
                    <a:pt x="96114" y="575615"/>
                    <a:pt x="83706" y="538289"/>
                  </a:cubicBezTo>
                  <a:cubicBezTo>
                    <a:pt x="74473" y="538416"/>
                    <a:pt x="60274" y="538480"/>
                    <a:pt x="40780" y="538480"/>
                  </a:cubicBezTo>
                  <a:lnTo>
                    <a:pt x="0" y="538404"/>
                  </a:lnTo>
                  <a:lnTo>
                    <a:pt x="0" y="386640"/>
                  </a:lnTo>
                  <a:lnTo>
                    <a:pt x="29201" y="386350"/>
                  </a:lnTo>
                  <a:cubicBezTo>
                    <a:pt x="38931" y="386266"/>
                    <a:pt x="48222" y="386200"/>
                    <a:pt x="56566" y="386156"/>
                  </a:cubicBezTo>
                  <a:cubicBezTo>
                    <a:pt x="38621" y="333616"/>
                    <a:pt x="14707" y="252895"/>
                    <a:pt x="26" y="201422"/>
                  </a:cubicBezTo>
                  <a:lnTo>
                    <a:pt x="0" y="201510"/>
                  </a:lnTo>
                  <a:lnTo>
                    <a:pt x="0" y="868"/>
                  </a:lnTo>
                  <a:lnTo>
                    <a:pt x="3080" y="781"/>
                  </a:lnTo>
                  <a:cubicBezTo>
                    <a:pt x="31361" y="129"/>
                    <a:pt x="53580" y="0"/>
                    <a:pt x="54166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Shape 19">
              <a:extLst>
                <a:ext uri="{FF2B5EF4-FFF2-40B4-BE49-F238E27FC236}">
                  <a16:creationId xmlns:a16="http://schemas.microsoft.com/office/drawing/2014/main" id="{B4860C89-EF37-4F9E-8F8D-8A6C58A58158}"/>
                </a:ext>
              </a:extLst>
            </p:cNvPr>
            <p:cNvSpPr/>
            <p:nvPr/>
          </p:nvSpPr>
          <p:spPr>
            <a:xfrm>
              <a:off x="2509459" y="3298877"/>
              <a:ext cx="268319" cy="667334"/>
            </a:xfrm>
            <a:custGeom>
              <a:avLst/>
              <a:gdLst/>
              <a:ahLst/>
              <a:cxnLst/>
              <a:rect l="0" t="0" r="0" b="0"/>
              <a:pathLst>
                <a:path w="268319" h="667334">
                  <a:moveTo>
                    <a:pt x="239357" y="0"/>
                  </a:moveTo>
                  <a:lnTo>
                    <a:pt x="268319" y="1647"/>
                  </a:lnTo>
                  <a:lnTo>
                    <a:pt x="268319" y="167770"/>
                  </a:lnTo>
                  <a:lnTo>
                    <a:pt x="245694" y="166446"/>
                  </a:lnTo>
                  <a:cubicBezTo>
                    <a:pt x="233121" y="166446"/>
                    <a:pt x="215329" y="166954"/>
                    <a:pt x="199377" y="168072"/>
                  </a:cubicBezTo>
                  <a:cubicBezTo>
                    <a:pt x="199682" y="192659"/>
                    <a:pt x="199454" y="237503"/>
                    <a:pt x="199289" y="271831"/>
                  </a:cubicBezTo>
                  <a:cubicBezTo>
                    <a:pt x="199225" y="282207"/>
                    <a:pt x="199187" y="291694"/>
                    <a:pt x="199149" y="299542"/>
                  </a:cubicBezTo>
                  <a:cubicBezTo>
                    <a:pt x="215545" y="300685"/>
                    <a:pt x="235839" y="301193"/>
                    <a:pt x="251117" y="301193"/>
                  </a:cubicBezTo>
                  <a:lnTo>
                    <a:pt x="268319" y="299716"/>
                  </a:lnTo>
                  <a:lnTo>
                    <a:pt x="268319" y="504904"/>
                  </a:lnTo>
                  <a:lnTo>
                    <a:pt x="230734" y="452171"/>
                  </a:lnTo>
                  <a:cubicBezTo>
                    <a:pt x="228626" y="452272"/>
                    <a:pt x="226632" y="452272"/>
                    <a:pt x="224892" y="452272"/>
                  </a:cubicBezTo>
                  <a:cubicBezTo>
                    <a:pt x="214249" y="452272"/>
                    <a:pt x="200851" y="451866"/>
                    <a:pt x="189903" y="451295"/>
                  </a:cubicBezTo>
                  <a:cubicBezTo>
                    <a:pt x="189776" y="463499"/>
                    <a:pt x="189649" y="477203"/>
                    <a:pt x="189522" y="491579"/>
                  </a:cubicBezTo>
                  <a:cubicBezTo>
                    <a:pt x="188951" y="556501"/>
                    <a:pt x="188290" y="630110"/>
                    <a:pt x="185446" y="650773"/>
                  </a:cubicBezTo>
                  <a:lnTo>
                    <a:pt x="184404" y="658343"/>
                  </a:lnTo>
                  <a:lnTo>
                    <a:pt x="177305" y="661175"/>
                  </a:lnTo>
                  <a:cubicBezTo>
                    <a:pt x="165913" y="665734"/>
                    <a:pt x="77737" y="667334"/>
                    <a:pt x="56249" y="667334"/>
                  </a:cubicBezTo>
                  <a:cubicBezTo>
                    <a:pt x="19457" y="667334"/>
                    <a:pt x="7061" y="667334"/>
                    <a:pt x="4801" y="653847"/>
                  </a:cubicBezTo>
                  <a:cubicBezTo>
                    <a:pt x="0" y="609003"/>
                    <a:pt x="3963" y="82753"/>
                    <a:pt x="11976" y="21374"/>
                  </a:cubicBezTo>
                  <a:lnTo>
                    <a:pt x="13297" y="11227"/>
                  </a:lnTo>
                  <a:lnTo>
                    <a:pt x="23457" y="10033"/>
                  </a:lnTo>
                  <a:cubicBezTo>
                    <a:pt x="69710" y="4585"/>
                    <a:pt x="168580" y="0"/>
                    <a:pt x="239357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Shape 20">
              <a:extLst>
                <a:ext uri="{FF2B5EF4-FFF2-40B4-BE49-F238E27FC236}">
                  <a16:creationId xmlns:a16="http://schemas.microsoft.com/office/drawing/2014/main" id="{01852F75-B775-4E71-8F97-7B176CD60653}"/>
                </a:ext>
              </a:extLst>
            </p:cNvPr>
            <p:cNvSpPr/>
            <p:nvPr/>
          </p:nvSpPr>
          <p:spPr>
            <a:xfrm>
              <a:off x="2777779" y="3300524"/>
              <a:ext cx="284563" cy="675860"/>
            </a:xfrm>
            <a:custGeom>
              <a:avLst/>
              <a:gdLst/>
              <a:ahLst/>
              <a:cxnLst/>
              <a:rect l="0" t="0" r="0" b="0"/>
              <a:pathLst>
                <a:path w="284563" h="675860">
                  <a:moveTo>
                    <a:pt x="0" y="0"/>
                  </a:moveTo>
                  <a:lnTo>
                    <a:pt x="37115" y="2111"/>
                  </a:lnTo>
                  <a:cubicBezTo>
                    <a:pt x="181540" y="19608"/>
                    <a:pt x="257334" y="97930"/>
                    <a:pt x="257334" y="231258"/>
                  </a:cubicBezTo>
                  <a:cubicBezTo>
                    <a:pt x="257334" y="317821"/>
                    <a:pt x="221342" y="379340"/>
                    <a:pt x="150298" y="414392"/>
                  </a:cubicBezTo>
                  <a:cubicBezTo>
                    <a:pt x="186658" y="459706"/>
                    <a:pt x="218650" y="505820"/>
                    <a:pt x="235312" y="530559"/>
                  </a:cubicBezTo>
                  <a:cubicBezTo>
                    <a:pt x="284563" y="603673"/>
                    <a:pt x="282162" y="606848"/>
                    <a:pt x="276409" y="614519"/>
                  </a:cubicBezTo>
                  <a:cubicBezTo>
                    <a:pt x="263456" y="632184"/>
                    <a:pt x="156318" y="675860"/>
                    <a:pt x="125660" y="675860"/>
                  </a:cubicBezTo>
                  <a:cubicBezTo>
                    <a:pt x="125660" y="675860"/>
                    <a:pt x="124174" y="675834"/>
                    <a:pt x="124085" y="675834"/>
                  </a:cubicBezTo>
                  <a:cubicBezTo>
                    <a:pt x="116796" y="675834"/>
                    <a:pt x="116427" y="675288"/>
                    <a:pt x="87763" y="631715"/>
                  </a:cubicBezTo>
                  <a:cubicBezTo>
                    <a:pt x="73146" y="609509"/>
                    <a:pt x="53756" y="580048"/>
                    <a:pt x="32047" y="548220"/>
                  </a:cubicBezTo>
                  <a:lnTo>
                    <a:pt x="0" y="503257"/>
                  </a:lnTo>
                  <a:lnTo>
                    <a:pt x="0" y="298069"/>
                  </a:lnTo>
                  <a:lnTo>
                    <a:pt x="12919" y="296959"/>
                  </a:lnTo>
                  <a:cubicBezTo>
                    <a:pt x="42753" y="291300"/>
                    <a:pt x="69171" y="274972"/>
                    <a:pt x="69171" y="234890"/>
                  </a:cubicBezTo>
                  <a:cubicBezTo>
                    <a:pt x="69171" y="204553"/>
                    <a:pt x="60818" y="173643"/>
                    <a:pt x="4542" y="166389"/>
                  </a:cubicBezTo>
                  <a:lnTo>
                    <a:pt x="0" y="166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Shape 21">
              <a:extLst>
                <a:ext uri="{FF2B5EF4-FFF2-40B4-BE49-F238E27FC236}">
                  <a16:creationId xmlns:a16="http://schemas.microsoft.com/office/drawing/2014/main" id="{9B522060-903A-46DF-A574-C6AC6F1464C2}"/>
                </a:ext>
              </a:extLst>
            </p:cNvPr>
            <p:cNvSpPr/>
            <p:nvPr/>
          </p:nvSpPr>
          <p:spPr>
            <a:xfrm>
              <a:off x="3150876" y="3299979"/>
              <a:ext cx="200825" cy="671347"/>
            </a:xfrm>
            <a:custGeom>
              <a:avLst/>
              <a:gdLst/>
              <a:ahLst/>
              <a:cxnLst/>
              <a:rect l="0" t="0" r="0" b="0"/>
              <a:pathLst>
                <a:path w="200825" h="671347">
                  <a:moveTo>
                    <a:pt x="103746" y="0"/>
                  </a:moveTo>
                  <a:cubicBezTo>
                    <a:pt x="181534" y="0"/>
                    <a:pt x="187643" y="6121"/>
                    <a:pt x="190602" y="9068"/>
                  </a:cubicBezTo>
                  <a:lnTo>
                    <a:pt x="193573" y="12052"/>
                  </a:lnTo>
                  <a:lnTo>
                    <a:pt x="194259" y="16205"/>
                  </a:lnTo>
                  <a:cubicBezTo>
                    <a:pt x="200825" y="55575"/>
                    <a:pt x="200152" y="588124"/>
                    <a:pt x="193446" y="649313"/>
                  </a:cubicBezTo>
                  <a:lnTo>
                    <a:pt x="193294" y="650710"/>
                  </a:lnTo>
                  <a:lnTo>
                    <a:pt x="192862" y="652044"/>
                  </a:lnTo>
                  <a:cubicBezTo>
                    <a:pt x="189471" y="662216"/>
                    <a:pt x="180213" y="671347"/>
                    <a:pt x="105093" y="671347"/>
                  </a:cubicBezTo>
                  <a:cubicBezTo>
                    <a:pt x="8966" y="671347"/>
                    <a:pt x="7722" y="662610"/>
                    <a:pt x="6414" y="653352"/>
                  </a:cubicBezTo>
                  <a:lnTo>
                    <a:pt x="6312" y="652234"/>
                  </a:lnTo>
                  <a:cubicBezTo>
                    <a:pt x="2477" y="584607"/>
                    <a:pt x="0" y="105753"/>
                    <a:pt x="7227" y="19063"/>
                  </a:cubicBezTo>
                  <a:lnTo>
                    <a:pt x="7912" y="10795"/>
                  </a:lnTo>
                  <a:lnTo>
                    <a:pt x="15697" y="7862"/>
                  </a:lnTo>
                  <a:cubicBezTo>
                    <a:pt x="33934" y="1016"/>
                    <a:pt x="78689" y="0"/>
                    <a:pt x="103746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Shape 22">
              <a:extLst>
                <a:ext uri="{FF2B5EF4-FFF2-40B4-BE49-F238E27FC236}">
                  <a16:creationId xmlns:a16="http://schemas.microsoft.com/office/drawing/2014/main" id="{78C40D8B-733E-437C-974F-CA8FE8C01A99}"/>
                </a:ext>
              </a:extLst>
            </p:cNvPr>
            <p:cNvSpPr/>
            <p:nvPr/>
          </p:nvSpPr>
          <p:spPr>
            <a:xfrm>
              <a:off x="3015697" y="4342551"/>
              <a:ext cx="83820" cy="133324"/>
            </a:xfrm>
            <a:custGeom>
              <a:avLst/>
              <a:gdLst/>
              <a:ahLst/>
              <a:cxnLst/>
              <a:rect l="0" t="0" r="0" b="0"/>
              <a:pathLst>
                <a:path w="83820" h="133324">
                  <a:moveTo>
                    <a:pt x="43435" y="0"/>
                  </a:moveTo>
                  <a:cubicBezTo>
                    <a:pt x="49988" y="24244"/>
                    <a:pt x="71196" y="97460"/>
                    <a:pt x="83820" y="132309"/>
                  </a:cubicBezTo>
                  <a:cubicBezTo>
                    <a:pt x="63119" y="132309"/>
                    <a:pt x="17158" y="132817"/>
                    <a:pt x="0" y="133324"/>
                  </a:cubicBezTo>
                  <a:cubicBezTo>
                    <a:pt x="11608" y="100495"/>
                    <a:pt x="33325" y="25756"/>
                    <a:pt x="40399" y="495"/>
                  </a:cubicBezTo>
                  <a:cubicBezTo>
                    <a:pt x="41402" y="495"/>
                    <a:pt x="42418" y="0"/>
                    <a:pt x="43435" y="0"/>
                  </a:cubicBezTo>
                  <a:close/>
                </a:path>
              </a:pathLst>
            </a:custGeom>
            <a:solidFill>
              <a:srgbClr val="8BBC3C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Shape 23">
              <a:extLst>
                <a:ext uri="{FF2B5EF4-FFF2-40B4-BE49-F238E27FC236}">
                  <a16:creationId xmlns:a16="http://schemas.microsoft.com/office/drawing/2014/main" id="{657EF538-BEED-4AE0-B4F2-D7E1A83CA6EA}"/>
                </a:ext>
              </a:extLst>
            </p:cNvPr>
            <p:cNvSpPr/>
            <p:nvPr/>
          </p:nvSpPr>
          <p:spPr>
            <a:xfrm>
              <a:off x="1308710" y="4338505"/>
              <a:ext cx="158585" cy="204534"/>
            </a:xfrm>
            <a:custGeom>
              <a:avLst/>
              <a:gdLst/>
              <a:ahLst/>
              <a:cxnLst/>
              <a:rect l="0" t="0" r="0" b="0"/>
              <a:pathLst>
                <a:path w="158585" h="204534">
                  <a:moveTo>
                    <a:pt x="81306" y="0"/>
                  </a:moveTo>
                  <a:cubicBezTo>
                    <a:pt x="126264" y="0"/>
                    <a:pt x="158585" y="32322"/>
                    <a:pt x="158585" y="100000"/>
                  </a:cubicBezTo>
                  <a:cubicBezTo>
                    <a:pt x="158585" y="163132"/>
                    <a:pt x="133325" y="204534"/>
                    <a:pt x="79286" y="204534"/>
                  </a:cubicBezTo>
                  <a:cubicBezTo>
                    <a:pt x="30798" y="204534"/>
                    <a:pt x="0" y="160096"/>
                    <a:pt x="0" y="103531"/>
                  </a:cubicBezTo>
                  <a:cubicBezTo>
                    <a:pt x="0" y="40907"/>
                    <a:pt x="29286" y="0"/>
                    <a:pt x="81306" y="0"/>
                  </a:cubicBezTo>
                  <a:close/>
                </a:path>
              </a:pathLst>
            </a:custGeom>
            <a:solidFill>
              <a:srgbClr val="8BBC3C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Shape 24">
              <a:extLst>
                <a:ext uri="{FF2B5EF4-FFF2-40B4-BE49-F238E27FC236}">
                  <a16:creationId xmlns:a16="http://schemas.microsoft.com/office/drawing/2014/main" id="{96E4AF64-E91E-4B0A-87E0-2384CB19BF6C}"/>
                </a:ext>
              </a:extLst>
            </p:cNvPr>
            <p:cNvSpPr/>
            <p:nvPr/>
          </p:nvSpPr>
          <p:spPr>
            <a:xfrm>
              <a:off x="929945" y="4344566"/>
              <a:ext cx="124739" cy="194945"/>
            </a:xfrm>
            <a:custGeom>
              <a:avLst/>
              <a:gdLst/>
              <a:ahLst/>
              <a:cxnLst/>
              <a:rect l="0" t="0" r="0" b="0"/>
              <a:pathLst>
                <a:path w="124739" h="194945">
                  <a:moveTo>
                    <a:pt x="28791" y="0"/>
                  </a:moveTo>
                  <a:cubicBezTo>
                    <a:pt x="83833" y="0"/>
                    <a:pt x="124739" y="39903"/>
                    <a:pt x="124739" y="100000"/>
                  </a:cubicBezTo>
                  <a:cubicBezTo>
                    <a:pt x="124739" y="182321"/>
                    <a:pt x="71717" y="194945"/>
                    <a:pt x="32322" y="194945"/>
                  </a:cubicBezTo>
                  <a:cubicBezTo>
                    <a:pt x="19698" y="194945"/>
                    <a:pt x="9093" y="194437"/>
                    <a:pt x="0" y="192926"/>
                  </a:cubicBezTo>
                  <a:cubicBezTo>
                    <a:pt x="1016" y="134849"/>
                    <a:pt x="2527" y="59093"/>
                    <a:pt x="2019" y="1003"/>
                  </a:cubicBezTo>
                  <a:cubicBezTo>
                    <a:pt x="8585" y="508"/>
                    <a:pt x="17170" y="0"/>
                    <a:pt x="28791" y="0"/>
                  </a:cubicBezTo>
                  <a:close/>
                </a:path>
              </a:pathLst>
            </a:custGeom>
            <a:solidFill>
              <a:srgbClr val="8BBC3C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Shape 25">
              <a:extLst>
                <a:ext uri="{FF2B5EF4-FFF2-40B4-BE49-F238E27FC236}">
                  <a16:creationId xmlns:a16="http://schemas.microsoft.com/office/drawing/2014/main" id="{FD0BE764-F0A3-4D11-87E6-F78A324C3AD1}"/>
                </a:ext>
              </a:extLst>
            </p:cNvPr>
            <p:cNvSpPr/>
            <p:nvPr/>
          </p:nvSpPr>
          <p:spPr>
            <a:xfrm>
              <a:off x="33915" y="4094495"/>
              <a:ext cx="252559" cy="680160"/>
            </a:xfrm>
            <a:custGeom>
              <a:avLst/>
              <a:gdLst/>
              <a:ahLst/>
              <a:cxnLst/>
              <a:rect l="0" t="0" r="0" b="0"/>
              <a:pathLst>
                <a:path w="252559" h="680160">
                  <a:moveTo>
                    <a:pt x="252559" y="0"/>
                  </a:moveTo>
                  <a:lnTo>
                    <a:pt x="252559" y="167502"/>
                  </a:lnTo>
                  <a:lnTo>
                    <a:pt x="228118" y="168144"/>
                  </a:lnTo>
                  <a:cubicBezTo>
                    <a:pt x="219170" y="168759"/>
                    <a:pt x="211721" y="169769"/>
                    <a:pt x="207683" y="171284"/>
                  </a:cubicBezTo>
                  <a:cubicBezTo>
                    <a:pt x="203632" y="219772"/>
                    <a:pt x="205156" y="487945"/>
                    <a:pt x="207175" y="523798"/>
                  </a:cubicBezTo>
                  <a:cubicBezTo>
                    <a:pt x="207429" y="525569"/>
                    <a:pt x="229146" y="527338"/>
                    <a:pt x="251177" y="527526"/>
                  </a:cubicBezTo>
                  <a:lnTo>
                    <a:pt x="252559" y="527477"/>
                  </a:lnTo>
                  <a:lnTo>
                    <a:pt x="252559" y="672346"/>
                  </a:lnTo>
                  <a:lnTo>
                    <a:pt x="0" y="680160"/>
                  </a:lnTo>
                  <a:lnTo>
                    <a:pt x="33451" y="343203"/>
                  </a:lnTo>
                  <a:lnTo>
                    <a:pt x="13881" y="17830"/>
                  </a:lnTo>
                  <a:lnTo>
                    <a:pt x="252559" y="0"/>
                  </a:lnTo>
                  <a:close/>
                </a:path>
              </a:pathLst>
            </a:custGeom>
            <a:solidFill>
              <a:srgbClr val="8BBC3C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Shape 26">
              <a:extLst>
                <a:ext uri="{FF2B5EF4-FFF2-40B4-BE49-F238E27FC236}">
                  <a16:creationId xmlns:a16="http://schemas.microsoft.com/office/drawing/2014/main" id="{745833AC-DE05-4EFF-ABB0-7571B55C5D93}"/>
                </a:ext>
              </a:extLst>
            </p:cNvPr>
            <p:cNvSpPr/>
            <p:nvPr/>
          </p:nvSpPr>
          <p:spPr>
            <a:xfrm>
              <a:off x="286474" y="4092284"/>
              <a:ext cx="301348" cy="710686"/>
            </a:xfrm>
            <a:custGeom>
              <a:avLst/>
              <a:gdLst/>
              <a:ahLst/>
              <a:cxnLst/>
              <a:rect l="0" t="0" r="0" b="0"/>
              <a:pathLst>
                <a:path w="301348" h="710686">
                  <a:moveTo>
                    <a:pt x="29597" y="0"/>
                  </a:moveTo>
                  <a:lnTo>
                    <a:pt x="301348" y="35426"/>
                  </a:lnTo>
                  <a:lnTo>
                    <a:pt x="301348" y="277058"/>
                  </a:lnTo>
                  <a:lnTo>
                    <a:pt x="285970" y="252095"/>
                  </a:lnTo>
                  <a:cubicBezTo>
                    <a:pt x="258507" y="208343"/>
                    <a:pt x="235654" y="173241"/>
                    <a:pt x="232873" y="168948"/>
                  </a:cubicBezTo>
                  <a:cubicBezTo>
                    <a:pt x="231609" y="167183"/>
                    <a:pt x="211283" y="166300"/>
                    <a:pt x="191020" y="166995"/>
                  </a:cubicBezTo>
                  <a:cubicBezTo>
                    <a:pt x="170757" y="167691"/>
                    <a:pt x="150558" y="169964"/>
                    <a:pt x="149548" y="174511"/>
                  </a:cubicBezTo>
                  <a:cubicBezTo>
                    <a:pt x="145510" y="208852"/>
                    <a:pt x="147021" y="493179"/>
                    <a:pt x="149548" y="521970"/>
                  </a:cubicBezTo>
                  <a:cubicBezTo>
                    <a:pt x="150056" y="527025"/>
                    <a:pt x="220249" y="526517"/>
                    <a:pt x="237432" y="521970"/>
                  </a:cubicBezTo>
                  <a:cubicBezTo>
                    <a:pt x="238944" y="484099"/>
                    <a:pt x="235908" y="393192"/>
                    <a:pt x="235908" y="320472"/>
                  </a:cubicBezTo>
                  <a:cubicBezTo>
                    <a:pt x="248154" y="339408"/>
                    <a:pt x="261884" y="361027"/>
                    <a:pt x="275741" y="382994"/>
                  </a:cubicBezTo>
                  <a:lnTo>
                    <a:pt x="301348" y="423751"/>
                  </a:lnTo>
                  <a:lnTo>
                    <a:pt x="301348" y="710686"/>
                  </a:lnTo>
                  <a:lnTo>
                    <a:pt x="29851" y="673633"/>
                  </a:lnTo>
                  <a:lnTo>
                    <a:pt x="0" y="674557"/>
                  </a:lnTo>
                  <a:lnTo>
                    <a:pt x="0" y="529688"/>
                  </a:lnTo>
                  <a:lnTo>
                    <a:pt x="29258" y="528639"/>
                  </a:lnTo>
                  <a:cubicBezTo>
                    <a:pt x="37787" y="527747"/>
                    <a:pt x="43751" y="526262"/>
                    <a:pt x="44507" y="523989"/>
                  </a:cubicBezTo>
                  <a:cubicBezTo>
                    <a:pt x="48037" y="491668"/>
                    <a:pt x="48545" y="193701"/>
                    <a:pt x="45014" y="172479"/>
                  </a:cubicBezTo>
                  <a:cubicBezTo>
                    <a:pt x="43503" y="170967"/>
                    <a:pt x="25069" y="169707"/>
                    <a:pt x="4993" y="169582"/>
                  </a:cubicBezTo>
                  <a:lnTo>
                    <a:pt x="0" y="169713"/>
                  </a:lnTo>
                  <a:lnTo>
                    <a:pt x="0" y="2211"/>
                  </a:lnTo>
                  <a:lnTo>
                    <a:pt x="29597" y="0"/>
                  </a:lnTo>
                  <a:close/>
                </a:path>
              </a:pathLst>
            </a:custGeom>
            <a:solidFill>
              <a:srgbClr val="8BBC3C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Shape 27">
              <a:extLst>
                <a:ext uri="{FF2B5EF4-FFF2-40B4-BE49-F238E27FC236}">
                  <a16:creationId xmlns:a16="http://schemas.microsoft.com/office/drawing/2014/main" id="{795CE2C5-FA9A-4EC0-9403-DFEB01ACF769}"/>
                </a:ext>
              </a:extLst>
            </p:cNvPr>
            <p:cNvSpPr/>
            <p:nvPr/>
          </p:nvSpPr>
          <p:spPr>
            <a:xfrm>
              <a:off x="587821" y="4092996"/>
              <a:ext cx="407478" cy="710818"/>
            </a:xfrm>
            <a:custGeom>
              <a:avLst/>
              <a:gdLst/>
              <a:ahLst/>
              <a:cxnLst/>
              <a:rect l="0" t="0" r="0" b="0"/>
              <a:pathLst>
                <a:path w="407478" h="710818">
                  <a:moveTo>
                    <a:pt x="407478" y="0"/>
                  </a:moveTo>
                  <a:lnTo>
                    <a:pt x="407478" y="170850"/>
                  </a:lnTo>
                  <a:lnTo>
                    <a:pt x="369904" y="167728"/>
                  </a:lnTo>
                  <a:cubicBezTo>
                    <a:pt x="330001" y="167728"/>
                    <a:pt x="270908" y="168744"/>
                    <a:pt x="259300" y="171766"/>
                  </a:cubicBezTo>
                  <a:cubicBezTo>
                    <a:pt x="255261" y="209143"/>
                    <a:pt x="253242" y="491463"/>
                    <a:pt x="255769" y="521766"/>
                  </a:cubicBezTo>
                  <a:cubicBezTo>
                    <a:pt x="266881" y="525296"/>
                    <a:pt x="322431" y="528839"/>
                    <a:pt x="365358" y="528839"/>
                  </a:cubicBezTo>
                  <a:lnTo>
                    <a:pt x="407478" y="525790"/>
                  </a:lnTo>
                  <a:lnTo>
                    <a:pt x="407478" y="675154"/>
                  </a:lnTo>
                  <a:lnTo>
                    <a:pt x="283683" y="652436"/>
                  </a:lnTo>
                  <a:lnTo>
                    <a:pt x="6189" y="710818"/>
                  </a:lnTo>
                  <a:lnTo>
                    <a:pt x="0" y="709973"/>
                  </a:lnTo>
                  <a:lnTo>
                    <a:pt x="0" y="423038"/>
                  </a:lnTo>
                  <a:lnTo>
                    <a:pt x="14986" y="446891"/>
                  </a:lnTo>
                  <a:cubicBezTo>
                    <a:pt x="40491" y="487545"/>
                    <a:pt x="61071" y="520248"/>
                    <a:pt x="65866" y="526312"/>
                  </a:cubicBezTo>
                  <a:cubicBezTo>
                    <a:pt x="71937" y="530351"/>
                    <a:pt x="147184" y="528839"/>
                    <a:pt x="149203" y="519747"/>
                  </a:cubicBezTo>
                  <a:cubicBezTo>
                    <a:pt x="154258" y="485406"/>
                    <a:pt x="155769" y="177329"/>
                    <a:pt x="152734" y="174306"/>
                  </a:cubicBezTo>
                  <a:cubicBezTo>
                    <a:pt x="149711" y="171271"/>
                    <a:pt x="82541" y="170255"/>
                    <a:pt x="65370" y="174802"/>
                  </a:cubicBezTo>
                  <a:cubicBezTo>
                    <a:pt x="63339" y="201065"/>
                    <a:pt x="66374" y="305104"/>
                    <a:pt x="65370" y="386422"/>
                  </a:cubicBezTo>
                  <a:cubicBezTo>
                    <a:pt x="54763" y="366978"/>
                    <a:pt x="41441" y="344156"/>
                    <a:pt x="27339" y="320726"/>
                  </a:cubicBezTo>
                  <a:lnTo>
                    <a:pt x="0" y="276346"/>
                  </a:lnTo>
                  <a:lnTo>
                    <a:pt x="0" y="34713"/>
                  </a:lnTo>
                  <a:lnTo>
                    <a:pt x="5706" y="35457"/>
                  </a:lnTo>
                  <a:lnTo>
                    <a:pt x="283201" y="7327"/>
                  </a:lnTo>
                  <a:lnTo>
                    <a:pt x="407478" y="0"/>
                  </a:lnTo>
                  <a:close/>
                </a:path>
              </a:pathLst>
            </a:custGeom>
            <a:solidFill>
              <a:srgbClr val="8BBC3C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Shape 28">
              <a:extLst>
                <a:ext uri="{FF2B5EF4-FFF2-40B4-BE49-F238E27FC236}">
                  <a16:creationId xmlns:a16="http://schemas.microsoft.com/office/drawing/2014/main" id="{B73A8E73-1E57-4A95-8577-8A7AFAFC71B3}"/>
                </a:ext>
              </a:extLst>
            </p:cNvPr>
            <p:cNvSpPr/>
            <p:nvPr/>
          </p:nvSpPr>
          <p:spPr>
            <a:xfrm>
              <a:off x="995299" y="4081968"/>
              <a:ext cx="394213" cy="714403"/>
            </a:xfrm>
            <a:custGeom>
              <a:avLst/>
              <a:gdLst/>
              <a:ahLst/>
              <a:cxnLst/>
              <a:rect l="0" t="0" r="0" b="0"/>
              <a:pathLst>
                <a:path w="394213" h="714403">
                  <a:moveTo>
                    <a:pt x="394213" y="0"/>
                  </a:moveTo>
                  <a:lnTo>
                    <a:pt x="394213" y="174308"/>
                  </a:lnTo>
                  <a:lnTo>
                    <a:pt x="393210" y="174222"/>
                  </a:lnTo>
                  <a:cubicBezTo>
                    <a:pt x="277551" y="174222"/>
                    <a:pt x="219969" y="263604"/>
                    <a:pt x="219969" y="355019"/>
                  </a:cubicBezTo>
                  <a:cubicBezTo>
                    <a:pt x="219969" y="453565"/>
                    <a:pt x="271396" y="524272"/>
                    <a:pt x="356324" y="540409"/>
                  </a:cubicBezTo>
                  <a:lnTo>
                    <a:pt x="394213" y="543860"/>
                  </a:lnTo>
                  <a:lnTo>
                    <a:pt x="394213" y="684913"/>
                  </a:lnTo>
                  <a:lnTo>
                    <a:pt x="153789" y="714403"/>
                  </a:lnTo>
                  <a:lnTo>
                    <a:pt x="0" y="686181"/>
                  </a:lnTo>
                  <a:lnTo>
                    <a:pt x="0" y="536817"/>
                  </a:lnTo>
                  <a:lnTo>
                    <a:pt x="5986" y="536384"/>
                  </a:lnTo>
                  <a:cubicBezTo>
                    <a:pt x="109516" y="520343"/>
                    <a:pt x="152824" y="450409"/>
                    <a:pt x="152824" y="358041"/>
                  </a:cubicBezTo>
                  <a:cubicBezTo>
                    <a:pt x="152824" y="268341"/>
                    <a:pt x="97527" y="198351"/>
                    <a:pt x="4535" y="182254"/>
                  </a:cubicBezTo>
                  <a:lnTo>
                    <a:pt x="0" y="181878"/>
                  </a:lnTo>
                  <a:lnTo>
                    <a:pt x="0" y="11028"/>
                  </a:lnTo>
                  <a:lnTo>
                    <a:pt x="153180" y="1997"/>
                  </a:lnTo>
                  <a:lnTo>
                    <a:pt x="394213" y="0"/>
                  </a:lnTo>
                  <a:close/>
                </a:path>
              </a:pathLst>
            </a:custGeom>
            <a:solidFill>
              <a:srgbClr val="8BBC3C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Shape 29">
              <a:extLst>
                <a:ext uri="{FF2B5EF4-FFF2-40B4-BE49-F238E27FC236}">
                  <a16:creationId xmlns:a16="http://schemas.microsoft.com/office/drawing/2014/main" id="{B899E8C1-BA10-4BFF-B51C-D348F0C55999}"/>
                </a:ext>
              </a:extLst>
            </p:cNvPr>
            <p:cNvSpPr/>
            <p:nvPr/>
          </p:nvSpPr>
          <p:spPr>
            <a:xfrm>
              <a:off x="1389512" y="4081666"/>
              <a:ext cx="411888" cy="701104"/>
            </a:xfrm>
            <a:custGeom>
              <a:avLst/>
              <a:gdLst/>
              <a:ahLst/>
              <a:cxnLst/>
              <a:rect l="0" t="0" r="0" b="0"/>
              <a:pathLst>
                <a:path w="411888" h="701104">
                  <a:moveTo>
                    <a:pt x="36449" y="0"/>
                  </a:moveTo>
                  <a:lnTo>
                    <a:pt x="313855" y="36233"/>
                  </a:lnTo>
                  <a:lnTo>
                    <a:pt x="411888" y="43315"/>
                  </a:lnTo>
                  <a:lnTo>
                    <a:pt x="411888" y="287674"/>
                  </a:lnTo>
                  <a:lnTo>
                    <a:pt x="396512" y="262712"/>
                  </a:lnTo>
                  <a:cubicBezTo>
                    <a:pt x="369050" y="218961"/>
                    <a:pt x="346196" y="183858"/>
                    <a:pt x="343421" y="179565"/>
                  </a:cubicBezTo>
                  <a:cubicBezTo>
                    <a:pt x="342157" y="177800"/>
                    <a:pt x="321828" y="176917"/>
                    <a:pt x="301562" y="177612"/>
                  </a:cubicBezTo>
                  <a:cubicBezTo>
                    <a:pt x="281296" y="178308"/>
                    <a:pt x="261093" y="180581"/>
                    <a:pt x="260084" y="185128"/>
                  </a:cubicBezTo>
                  <a:cubicBezTo>
                    <a:pt x="256045" y="219469"/>
                    <a:pt x="257569" y="503796"/>
                    <a:pt x="260084" y="532587"/>
                  </a:cubicBezTo>
                  <a:cubicBezTo>
                    <a:pt x="260591" y="537642"/>
                    <a:pt x="330797" y="537134"/>
                    <a:pt x="347968" y="532587"/>
                  </a:cubicBezTo>
                  <a:cubicBezTo>
                    <a:pt x="349479" y="494716"/>
                    <a:pt x="346456" y="403809"/>
                    <a:pt x="346456" y="331089"/>
                  </a:cubicBezTo>
                  <a:cubicBezTo>
                    <a:pt x="358703" y="350025"/>
                    <a:pt x="372432" y="371644"/>
                    <a:pt x="386288" y="393611"/>
                  </a:cubicBezTo>
                  <a:lnTo>
                    <a:pt x="411888" y="434362"/>
                  </a:lnTo>
                  <a:lnTo>
                    <a:pt x="411888" y="686492"/>
                  </a:lnTo>
                  <a:lnTo>
                    <a:pt x="314465" y="701104"/>
                  </a:lnTo>
                  <a:lnTo>
                    <a:pt x="37059" y="680669"/>
                  </a:lnTo>
                  <a:lnTo>
                    <a:pt x="0" y="685215"/>
                  </a:lnTo>
                  <a:lnTo>
                    <a:pt x="0" y="544162"/>
                  </a:lnTo>
                  <a:lnTo>
                    <a:pt x="508" y="544208"/>
                  </a:lnTo>
                  <a:cubicBezTo>
                    <a:pt x="121209" y="544208"/>
                    <a:pt x="174244" y="452793"/>
                    <a:pt x="174244" y="363410"/>
                  </a:cubicBezTo>
                  <a:cubicBezTo>
                    <a:pt x="174244" y="260442"/>
                    <a:pt x="121261" y="193052"/>
                    <a:pt x="36974" y="177813"/>
                  </a:cubicBezTo>
                  <a:lnTo>
                    <a:pt x="0" y="174610"/>
                  </a:lnTo>
                  <a:lnTo>
                    <a:pt x="0" y="302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8BBC3C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Shape 30">
              <a:extLst>
                <a:ext uri="{FF2B5EF4-FFF2-40B4-BE49-F238E27FC236}">
                  <a16:creationId xmlns:a16="http://schemas.microsoft.com/office/drawing/2014/main" id="{4AFDF23F-D039-4DF4-8AEF-734BF1502E25}"/>
                </a:ext>
              </a:extLst>
            </p:cNvPr>
            <p:cNvSpPr/>
            <p:nvPr/>
          </p:nvSpPr>
          <p:spPr>
            <a:xfrm>
              <a:off x="2144527" y="4477894"/>
              <a:ext cx="34469" cy="64643"/>
            </a:xfrm>
            <a:custGeom>
              <a:avLst/>
              <a:gdLst/>
              <a:ahLst/>
              <a:cxnLst/>
              <a:rect l="0" t="0" r="0" b="0"/>
              <a:pathLst>
                <a:path w="34469" h="64643">
                  <a:moveTo>
                    <a:pt x="508" y="0"/>
                  </a:moveTo>
                  <a:lnTo>
                    <a:pt x="34469" y="735"/>
                  </a:lnTo>
                  <a:lnTo>
                    <a:pt x="34469" y="64095"/>
                  </a:lnTo>
                  <a:lnTo>
                    <a:pt x="0" y="64643"/>
                  </a:lnTo>
                  <a:cubicBezTo>
                    <a:pt x="508" y="46965"/>
                    <a:pt x="508" y="22733"/>
                    <a:pt x="508" y="0"/>
                  </a:cubicBezTo>
                  <a:close/>
                </a:path>
              </a:pathLst>
            </a:custGeom>
            <a:solidFill>
              <a:srgbClr val="8BBC3C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Shape 31">
              <a:extLst>
                <a:ext uri="{FF2B5EF4-FFF2-40B4-BE49-F238E27FC236}">
                  <a16:creationId xmlns:a16="http://schemas.microsoft.com/office/drawing/2014/main" id="{BFFD73CA-C4AF-4563-A221-37AC39287E5B}"/>
                </a:ext>
              </a:extLst>
            </p:cNvPr>
            <p:cNvSpPr/>
            <p:nvPr/>
          </p:nvSpPr>
          <p:spPr>
            <a:xfrm>
              <a:off x="2144019" y="4339515"/>
              <a:ext cx="34977" cy="61620"/>
            </a:xfrm>
            <a:custGeom>
              <a:avLst/>
              <a:gdLst/>
              <a:ahLst/>
              <a:cxnLst/>
              <a:rect l="0" t="0" r="0" b="0"/>
              <a:pathLst>
                <a:path w="34977" h="61620">
                  <a:moveTo>
                    <a:pt x="0" y="0"/>
                  </a:moveTo>
                  <a:cubicBezTo>
                    <a:pt x="5177" y="189"/>
                    <a:pt x="11285" y="346"/>
                    <a:pt x="18038" y="474"/>
                  </a:cubicBezTo>
                  <a:lnTo>
                    <a:pt x="34977" y="703"/>
                  </a:lnTo>
                  <a:lnTo>
                    <a:pt x="34977" y="61532"/>
                  </a:lnTo>
                  <a:lnTo>
                    <a:pt x="1016" y="61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BC3C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Shape 32">
              <a:extLst>
                <a:ext uri="{FF2B5EF4-FFF2-40B4-BE49-F238E27FC236}">
                  <a16:creationId xmlns:a16="http://schemas.microsoft.com/office/drawing/2014/main" id="{93D3F223-2F8D-4B3C-86A7-D89C94EBC7A2}"/>
                </a:ext>
              </a:extLst>
            </p:cNvPr>
            <p:cNvSpPr/>
            <p:nvPr/>
          </p:nvSpPr>
          <p:spPr>
            <a:xfrm>
              <a:off x="1801401" y="4094393"/>
              <a:ext cx="377596" cy="673766"/>
            </a:xfrm>
            <a:custGeom>
              <a:avLst/>
              <a:gdLst/>
              <a:ahLst/>
              <a:cxnLst/>
              <a:rect l="0" t="0" r="0" b="0"/>
              <a:pathLst>
                <a:path w="377596" h="673766">
                  <a:moveTo>
                    <a:pt x="377596" y="0"/>
                  </a:moveTo>
                  <a:lnTo>
                    <a:pt x="377596" y="166661"/>
                  </a:lnTo>
                  <a:lnTo>
                    <a:pt x="333614" y="167162"/>
                  </a:lnTo>
                  <a:cubicBezTo>
                    <a:pt x="301349" y="167668"/>
                    <a:pt x="272963" y="168418"/>
                    <a:pt x="258291" y="169366"/>
                  </a:cubicBezTo>
                  <a:cubicBezTo>
                    <a:pt x="255256" y="237553"/>
                    <a:pt x="252728" y="482993"/>
                    <a:pt x="255256" y="522896"/>
                  </a:cubicBezTo>
                  <a:cubicBezTo>
                    <a:pt x="270405" y="524411"/>
                    <a:pt x="308140" y="525214"/>
                    <a:pt x="349177" y="525494"/>
                  </a:cubicBezTo>
                  <a:lnTo>
                    <a:pt x="377596" y="525571"/>
                  </a:lnTo>
                  <a:lnTo>
                    <a:pt x="377596" y="662826"/>
                  </a:lnTo>
                  <a:lnTo>
                    <a:pt x="179983" y="646772"/>
                  </a:lnTo>
                  <a:lnTo>
                    <a:pt x="0" y="673766"/>
                  </a:lnTo>
                  <a:lnTo>
                    <a:pt x="0" y="421636"/>
                  </a:lnTo>
                  <a:lnTo>
                    <a:pt x="14989" y="445495"/>
                  </a:lnTo>
                  <a:cubicBezTo>
                    <a:pt x="40492" y="486149"/>
                    <a:pt x="61072" y="518851"/>
                    <a:pt x="65873" y="524916"/>
                  </a:cubicBezTo>
                  <a:cubicBezTo>
                    <a:pt x="71931" y="528954"/>
                    <a:pt x="147179" y="527443"/>
                    <a:pt x="149210" y="518350"/>
                  </a:cubicBezTo>
                  <a:cubicBezTo>
                    <a:pt x="154265" y="484009"/>
                    <a:pt x="155764" y="175932"/>
                    <a:pt x="152741" y="172910"/>
                  </a:cubicBezTo>
                  <a:cubicBezTo>
                    <a:pt x="149706" y="169874"/>
                    <a:pt x="82535" y="168858"/>
                    <a:pt x="65365" y="173405"/>
                  </a:cubicBezTo>
                  <a:cubicBezTo>
                    <a:pt x="63346" y="199668"/>
                    <a:pt x="66381" y="303707"/>
                    <a:pt x="65365" y="385025"/>
                  </a:cubicBezTo>
                  <a:cubicBezTo>
                    <a:pt x="54761" y="365581"/>
                    <a:pt x="41440" y="342759"/>
                    <a:pt x="27339" y="319329"/>
                  </a:cubicBezTo>
                  <a:lnTo>
                    <a:pt x="0" y="274948"/>
                  </a:lnTo>
                  <a:lnTo>
                    <a:pt x="0" y="30589"/>
                  </a:lnTo>
                  <a:lnTo>
                    <a:pt x="179373" y="43547"/>
                  </a:lnTo>
                  <a:lnTo>
                    <a:pt x="377596" y="0"/>
                  </a:lnTo>
                  <a:close/>
                </a:path>
              </a:pathLst>
            </a:custGeom>
            <a:solidFill>
              <a:srgbClr val="8BBC3C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Shape 33">
              <a:extLst>
                <a:ext uri="{FF2B5EF4-FFF2-40B4-BE49-F238E27FC236}">
                  <a16:creationId xmlns:a16="http://schemas.microsoft.com/office/drawing/2014/main" id="{51528E71-B21A-4C7E-B075-686E26B6886B}"/>
                </a:ext>
              </a:extLst>
            </p:cNvPr>
            <p:cNvSpPr/>
            <p:nvPr/>
          </p:nvSpPr>
          <p:spPr>
            <a:xfrm>
              <a:off x="2461177" y="4335415"/>
              <a:ext cx="40346" cy="58587"/>
            </a:xfrm>
            <a:custGeom>
              <a:avLst/>
              <a:gdLst/>
              <a:ahLst/>
              <a:cxnLst/>
              <a:rect l="0" t="0" r="0" b="0"/>
              <a:pathLst>
                <a:path w="40346" h="58587">
                  <a:moveTo>
                    <a:pt x="40346" y="0"/>
                  </a:moveTo>
                  <a:lnTo>
                    <a:pt x="40346" y="58587"/>
                  </a:lnTo>
                  <a:lnTo>
                    <a:pt x="27909" y="55261"/>
                  </a:lnTo>
                  <a:cubicBezTo>
                    <a:pt x="4829" y="47567"/>
                    <a:pt x="0" y="40088"/>
                    <a:pt x="0" y="28344"/>
                  </a:cubicBezTo>
                  <a:cubicBezTo>
                    <a:pt x="0" y="15847"/>
                    <a:pt x="7958" y="5900"/>
                    <a:pt x="24716" y="1708"/>
                  </a:cubicBezTo>
                  <a:lnTo>
                    <a:pt x="40346" y="0"/>
                  </a:lnTo>
                  <a:close/>
                </a:path>
              </a:pathLst>
            </a:custGeom>
            <a:solidFill>
              <a:srgbClr val="8BBC3C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Shape 34">
              <a:extLst>
                <a:ext uri="{FF2B5EF4-FFF2-40B4-BE49-F238E27FC236}">
                  <a16:creationId xmlns:a16="http://schemas.microsoft.com/office/drawing/2014/main" id="{15499603-03BA-4748-83A6-AAA27754DFA3}"/>
                </a:ext>
              </a:extLst>
            </p:cNvPr>
            <p:cNvSpPr/>
            <p:nvPr/>
          </p:nvSpPr>
          <p:spPr>
            <a:xfrm>
              <a:off x="2178996" y="4076980"/>
              <a:ext cx="322527" cy="701055"/>
            </a:xfrm>
            <a:custGeom>
              <a:avLst/>
              <a:gdLst/>
              <a:ahLst/>
              <a:cxnLst/>
              <a:rect l="0" t="0" r="0" b="0"/>
              <a:pathLst>
                <a:path w="322527" h="701055">
                  <a:moveTo>
                    <a:pt x="79260" y="0"/>
                  </a:moveTo>
                  <a:lnTo>
                    <a:pt x="322527" y="8792"/>
                  </a:lnTo>
                  <a:lnTo>
                    <a:pt x="322527" y="180532"/>
                  </a:lnTo>
                  <a:lnTo>
                    <a:pt x="267919" y="188925"/>
                  </a:lnTo>
                  <a:cubicBezTo>
                    <a:pt x="218702" y="205686"/>
                    <a:pt x="192277" y="244605"/>
                    <a:pt x="192277" y="287782"/>
                  </a:cubicBezTo>
                  <a:cubicBezTo>
                    <a:pt x="192277" y="353949"/>
                    <a:pt x="229158" y="384746"/>
                    <a:pt x="295312" y="398386"/>
                  </a:cubicBezTo>
                  <a:lnTo>
                    <a:pt x="322527" y="405434"/>
                  </a:lnTo>
                  <a:lnTo>
                    <a:pt x="322527" y="467034"/>
                  </a:lnTo>
                  <a:lnTo>
                    <a:pt x="310463" y="468084"/>
                  </a:lnTo>
                  <a:cubicBezTo>
                    <a:pt x="267537" y="468084"/>
                    <a:pt x="229653" y="440817"/>
                    <a:pt x="218045" y="433743"/>
                  </a:cubicBezTo>
                  <a:cubicBezTo>
                    <a:pt x="212483" y="431216"/>
                    <a:pt x="187743" y="495859"/>
                    <a:pt x="189762" y="505968"/>
                  </a:cubicBezTo>
                  <a:cubicBezTo>
                    <a:pt x="207936" y="519595"/>
                    <a:pt x="257428" y="541820"/>
                    <a:pt x="313994" y="541820"/>
                  </a:cubicBezTo>
                  <a:lnTo>
                    <a:pt x="322527" y="541196"/>
                  </a:lnTo>
                  <a:lnTo>
                    <a:pt x="322527" y="701055"/>
                  </a:lnTo>
                  <a:lnTo>
                    <a:pt x="79870" y="686727"/>
                  </a:lnTo>
                  <a:lnTo>
                    <a:pt x="0" y="680239"/>
                  </a:lnTo>
                  <a:lnTo>
                    <a:pt x="0" y="542984"/>
                  </a:lnTo>
                  <a:lnTo>
                    <a:pt x="13005" y="543018"/>
                  </a:lnTo>
                  <a:cubicBezTo>
                    <a:pt x="67801" y="542953"/>
                    <a:pt x="117042" y="542067"/>
                    <a:pt x="115023" y="540804"/>
                  </a:cubicBezTo>
                  <a:cubicBezTo>
                    <a:pt x="117550" y="532231"/>
                    <a:pt x="118554" y="481724"/>
                    <a:pt x="114515" y="465061"/>
                  </a:cubicBezTo>
                  <a:cubicBezTo>
                    <a:pt x="103914" y="464299"/>
                    <a:pt x="50978" y="464395"/>
                    <a:pt x="5998" y="464913"/>
                  </a:cubicBezTo>
                  <a:lnTo>
                    <a:pt x="0" y="465008"/>
                  </a:lnTo>
                  <a:lnTo>
                    <a:pt x="0" y="401649"/>
                  </a:lnTo>
                  <a:lnTo>
                    <a:pt x="4905" y="401755"/>
                  </a:lnTo>
                  <a:cubicBezTo>
                    <a:pt x="45174" y="402279"/>
                    <a:pt x="85229" y="401806"/>
                    <a:pt x="85229" y="399910"/>
                  </a:cubicBezTo>
                  <a:cubicBezTo>
                    <a:pt x="85229" y="397878"/>
                    <a:pt x="89267" y="331724"/>
                    <a:pt x="83717" y="327177"/>
                  </a:cubicBezTo>
                  <a:cubicBezTo>
                    <a:pt x="81441" y="325291"/>
                    <a:pt x="41381" y="324248"/>
                    <a:pt x="2747" y="324059"/>
                  </a:cubicBezTo>
                  <a:lnTo>
                    <a:pt x="0" y="324066"/>
                  </a:lnTo>
                  <a:lnTo>
                    <a:pt x="0" y="263238"/>
                  </a:lnTo>
                  <a:lnTo>
                    <a:pt x="4969" y="263305"/>
                  </a:lnTo>
                  <a:cubicBezTo>
                    <a:pt x="51511" y="263729"/>
                    <a:pt x="110978" y="263160"/>
                    <a:pt x="121589" y="262026"/>
                  </a:cubicBezTo>
                  <a:cubicBezTo>
                    <a:pt x="124116" y="245364"/>
                    <a:pt x="124116" y="194361"/>
                    <a:pt x="120586" y="185267"/>
                  </a:cubicBezTo>
                  <a:cubicBezTo>
                    <a:pt x="118500" y="184320"/>
                    <a:pt x="90846" y="183868"/>
                    <a:pt x="54618" y="183835"/>
                  </a:cubicBezTo>
                  <a:cubicBezTo>
                    <a:pt x="39523" y="183821"/>
                    <a:pt x="22939" y="183879"/>
                    <a:pt x="6097" y="184004"/>
                  </a:cubicBezTo>
                  <a:lnTo>
                    <a:pt x="0" y="184074"/>
                  </a:lnTo>
                  <a:lnTo>
                    <a:pt x="0" y="17413"/>
                  </a:lnTo>
                  <a:lnTo>
                    <a:pt x="79260" y="0"/>
                  </a:lnTo>
                  <a:close/>
                </a:path>
              </a:pathLst>
            </a:custGeom>
            <a:solidFill>
              <a:srgbClr val="8BBC3C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Shape 35">
              <a:extLst>
                <a:ext uri="{FF2B5EF4-FFF2-40B4-BE49-F238E27FC236}">
                  <a16:creationId xmlns:a16="http://schemas.microsoft.com/office/drawing/2014/main" id="{6385F641-2C92-468F-8AE1-61BD280333E3}"/>
                </a:ext>
              </a:extLst>
            </p:cNvPr>
            <p:cNvSpPr/>
            <p:nvPr/>
          </p:nvSpPr>
          <p:spPr>
            <a:xfrm>
              <a:off x="2501523" y="4482414"/>
              <a:ext cx="36920" cy="61600"/>
            </a:xfrm>
            <a:custGeom>
              <a:avLst/>
              <a:gdLst/>
              <a:ahLst/>
              <a:cxnLst/>
              <a:rect l="0" t="0" r="0" b="0"/>
              <a:pathLst>
                <a:path w="36920" h="61600">
                  <a:moveTo>
                    <a:pt x="0" y="0"/>
                  </a:moveTo>
                  <a:lnTo>
                    <a:pt x="4752" y="1231"/>
                  </a:lnTo>
                  <a:cubicBezTo>
                    <a:pt x="30105" y="9873"/>
                    <a:pt x="36920" y="19724"/>
                    <a:pt x="36920" y="31840"/>
                  </a:cubicBezTo>
                  <a:cubicBezTo>
                    <a:pt x="36920" y="48128"/>
                    <a:pt x="26126" y="57314"/>
                    <a:pt x="8160" y="60890"/>
                  </a:cubicBezTo>
                  <a:lnTo>
                    <a:pt x="0" y="6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BC3C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Shape 36">
              <a:extLst>
                <a:ext uri="{FF2B5EF4-FFF2-40B4-BE49-F238E27FC236}">
                  <a16:creationId xmlns:a16="http://schemas.microsoft.com/office/drawing/2014/main" id="{7597B384-E20D-4A99-91F5-70E7AFEF5E19}"/>
                </a:ext>
              </a:extLst>
            </p:cNvPr>
            <p:cNvSpPr/>
            <p:nvPr/>
          </p:nvSpPr>
          <p:spPr>
            <a:xfrm>
              <a:off x="2501523" y="4085773"/>
              <a:ext cx="260583" cy="694318"/>
            </a:xfrm>
            <a:custGeom>
              <a:avLst/>
              <a:gdLst/>
              <a:ahLst/>
              <a:cxnLst/>
              <a:rect l="0" t="0" r="0" b="0"/>
              <a:pathLst>
                <a:path w="260583" h="694318">
                  <a:moveTo>
                    <a:pt x="0" y="0"/>
                  </a:moveTo>
                  <a:lnTo>
                    <a:pt x="34317" y="1240"/>
                  </a:lnTo>
                  <a:lnTo>
                    <a:pt x="260583" y="35465"/>
                  </a:lnTo>
                  <a:lnTo>
                    <a:pt x="260583" y="176223"/>
                  </a:lnTo>
                  <a:lnTo>
                    <a:pt x="236139" y="176866"/>
                  </a:lnTo>
                  <a:cubicBezTo>
                    <a:pt x="227190" y="177481"/>
                    <a:pt x="219740" y="178491"/>
                    <a:pt x="215698" y="180006"/>
                  </a:cubicBezTo>
                  <a:cubicBezTo>
                    <a:pt x="211660" y="228494"/>
                    <a:pt x="213171" y="496667"/>
                    <a:pt x="215190" y="532519"/>
                  </a:cubicBezTo>
                  <a:cubicBezTo>
                    <a:pt x="215444" y="534291"/>
                    <a:pt x="237161" y="536060"/>
                    <a:pt x="259194" y="536248"/>
                  </a:cubicBezTo>
                  <a:lnTo>
                    <a:pt x="260583" y="536199"/>
                  </a:lnTo>
                  <a:lnTo>
                    <a:pt x="260583" y="686247"/>
                  </a:lnTo>
                  <a:lnTo>
                    <a:pt x="34799" y="694318"/>
                  </a:lnTo>
                  <a:lnTo>
                    <a:pt x="0" y="692263"/>
                  </a:lnTo>
                  <a:lnTo>
                    <a:pt x="0" y="532403"/>
                  </a:lnTo>
                  <a:lnTo>
                    <a:pt x="25821" y="530514"/>
                  </a:lnTo>
                  <a:cubicBezTo>
                    <a:pt x="100016" y="519052"/>
                    <a:pt x="132881" y="470278"/>
                    <a:pt x="132881" y="423439"/>
                  </a:cubicBezTo>
                  <a:cubicBezTo>
                    <a:pt x="132881" y="354237"/>
                    <a:pt x="82374" y="327986"/>
                    <a:pt x="17223" y="312835"/>
                  </a:cubicBezTo>
                  <a:lnTo>
                    <a:pt x="0" y="308230"/>
                  </a:lnTo>
                  <a:lnTo>
                    <a:pt x="0" y="249643"/>
                  </a:lnTo>
                  <a:lnTo>
                    <a:pt x="4091" y="249195"/>
                  </a:lnTo>
                  <a:cubicBezTo>
                    <a:pt x="47017" y="249195"/>
                    <a:pt x="83898" y="267889"/>
                    <a:pt x="91467" y="271420"/>
                  </a:cubicBezTo>
                  <a:cubicBezTo>
                    <a:pt x="96521" y="271928"/>
                    <a:pt x="126824" y="206269"/>
                    <a:pt x="120258" y="201214"/>
                  </a:cubicBezTo>
                  <a:cubicBezTo>
                    <a:pt x="100560" y="185568"/>
                    <a:pt x="55602" y="171421"/>
                    <a:pt x="2072" y="171421"/>
                  </a:cubicBezTo>
                  <a:lnTo>
                    <a:pt x="0" y="171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BC3C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Shape 37">
              <a:extLst>
                <a:ext uri="{FF2B5EF4-FFF2-40B4-BE49-F238E27FC236}">
                  <a16:creationId xmlns:a16="http://schemas.microsoft.com/office/drawing/2014/main" id="{00B256F6-1568-4613-8BE0-8C184C6CF3CE}"/>
                </a:ext>
              </a:extLst>
            </p:cNvPr>
            <p:cNvSpPr/>
            <p:nvPr/>
          </p:nvSpPr>
          <p:spPr>
            <a:xfrm>
              <a:off x="2762106" y="4100234"/>
              <a:ext cx="294999" cy="671787"/>
            </a:xfrm>
            <a:custGeom>
              <a:avLst/>
              <a:gdLst/>
              <a:ahLst/>
              <a:cxnLst/>
              <a:rect l="0" t="0" r="0" b="0"/>
              <a:pathLst>
                <a:path w="294999" h="671787">
                  <a:moveTo>
                    <a:pt x="294999" y="0"/>
                  </a:moveTo>
                  <a:lnTo>
                    <a:pt x="294999" y="159545"/>
                  </a:lnTo>
                  <a:lnTo>
                    <a:pt x="269656" y="160408"/>
                  </a:lnTo>
                  <a:cubicBezTo>
                    <a:pt x="251013" y="161251"/>
                    <a:pt x="236100" y="162387"/>
                    <a:pt x="234400" y="163526"/>
                  </a:cubicBezTo>
                  <a:cubicBezTo>
                    <a:pt x="229841" y="166561"/>
                    <a:pt x="131873" y="474625"/>
                    <a:pt x="122272" y="510998"/>
                  </a:cubicBezTo>
                  <a:cubicBezTo>
                    <a:pt x="128330" y="515531"/>
                    <a:pt x="213687" y="521602"/>
                    <a:pt x="216214" y="519583"/>
                  </a:cubicBezTo>
                  <a:cubicBezTo>
                    <a:pt x="219237" y="515036"/>
                    <a:pt x="233893" y="464528"/>
                    <a:pt x="239950" y="444831"/>
                  </a:cubicBezTo>
                  <a:cubicBezTo>
                    <a:pt x="244494" y="444831"/>
                    <a:pt x="252732" y="444862"/>
                    <a:pt x="262721" y="444902"/>
                  </a:cubicBezTo>
                  <a:lnTo>
                    <a:pt x="294999" y="445017"/>
                  </a:lnTo>
                  <a:lnTo>
                    <a:pt x="294999" y="666163"/>
                  </a:lnTo>
                  <a:lnTo>
                    <a:pt x="51711" y="669938"/>
                  </a:lnTo>
                  <a:lnTo>
                    <a:pt x="0" y="671787"/>
                  </a:lnTo>
                  <a:lnTo>
                    <a:pt x="0" y="521738"/>
                  </a:lnTo>
                  <a:lnTo>
                    <a:pt x="29254" y="520690"/>
                  </a:lnTo>
                  <a:cubicBezTo>
                    <a:pt x="37785" y="519797"/>
                    <a:pt x="43751" y="518313"/>
                    <a:pt x="44510" y="516039"/>
                  </a:cubicBezTo>
                  <a:cubicBezTo>
                    <a:pt x="48041" y="483718"/>
                    <a:pt x="48549" y="185751"/>
                    <a:pt x="45018" y="164529"/>
                  </a:cubicBezTo>
                  <a:cubicBezTo>
                    <a:pt x="43500" y="163018"/>
                    <a:pt x="25066" y="161757"/>
                    <a:pt x="4991" y="161632"/>
                  </a:cubicBezTo>
                  <a:lnTo>
                    <a:pt x="0" y="161763"/>
                  </a:lnTo>
                  <a:lnTo>
                    <a:pt x="0" y="21005"/>
                  </a:lnTo>
                  <a:lnTo>
                    <a:pt x="51229" y="28753"/>
                  </a:lnTo>
                  <a:lnTo>
                    <a:pt x="294999" y="0"/>
                  </a:lnTo>
                  <a:close/>
                </a:path>
              </a:pathLst>
            </a:custGeom>
            <a:solidFill>
              <a:srgbClr val="8BBC3C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Shape 38">
              <a:extLst>
                <a:ext uri="{FF2B5EF4-FFF2-40B4-BE49-F238E27FC236}">
                  <a16:creationId xmlns:a16="http://schemas.microsoft.com/office/drawing/2014/main" id="{0C0D4F30-6F70-4073-80CD-2FCB00913C01}"/>
                </a:ext>
              </a:extLst>
            </p:cNvPr>
            <p:cNvSpPr/>
            <p:nvPr/>
          </p:nvSpPr>
          <p:spPr>
            <a:xfrm>
              <a:off x="3057105" y="4094900"/>
              <a:ext cx="323335" cy="671497"/>
            </a:xfrm>
            <a:custGeom>
              <a:avLst/>
              <a:gdLst/>
              <a:ahLst/>
              <a:cxnLst/>
              <a:rect l="0" t="0" r="0" b="0"/>
              <a:pathLst>
                <a:path w="323335" h="671497">
                  <a:moveTo>
                    <a:pt x="323335" y="0"/>
                  </a:moveTo>
                  <a:lnTo>
                    <a:pt x="321481" y="342964"/>
                  </a:lnTo>
                  <a:lnTo>
                    <a:pt x="300856" y="666864"/>
                  </a:lnTo>
                  <a:lnTo>
                    <a:pt x="34169" y="670966"/>
                  </a:lnTo>
                  <a:lnTo>
                    <a:pt x="0" y="671497"/>
                  </a:lnTo>
                  <a:lnTo>
                    <a:pt x="0" y="450351"/>
                  </a:lnTo>
                  <a:lnTo>
                    <a:pt x="1008" y="450355"/>
                  </a:lnTo>
                  <a:cubicBezTo>
                    <a:pt x="24114" y="450418"/>
                    <a:pt x="46462" y="450418"/>
                    <a:pt x="52521" y="450164"/>
                  </a:cubicBezTo>
                  <a:cubicBezTo>
                    <a:pt x="58579" y="468859"/>
                    <a:pt x="75254" y="516827"/>
                    <a:pt x="79292" y="525920"/>
                  </a:cubicBezTo>
                  <a:cubicBezTo>
                    <a:pt x="80804" y="526936"/>
                    <a:pt x="162121" y="523392"/>
                    <a:pt x="172726" y="516827"/>
                  </a:cubicBezTo>
                  <a:cubicBezTo>
                    <a:pt x="162121" y="459765"/>
                    <a:pt x="56559" y="165824"/>
                    <a:pt x="55048" y="165329"/>
                  </a:cubicBezTo>
                  <a:cubicBezTo>
                    <a:pt x="51891" y="164697"/>
                    <a:pt x="43369" y="164412"/>
                    <a:pt x="32290" y="164387"/>
                  </a:cubicBezTo>
                  <a:cubicBezTo>
                    <a:pt x="23980" y="164369"/>
                    <a:pt x="14232" y="164497"/>
                    <a:pt x="4232" y="164735"/>
                  </a:cubicBezTo>
                  <a:lnTo>
                    <a:pt x="0" y="164879"/>
                  </a:lnTo>
                  <a:lnTo>
                    <a:pt x="0" y="5334"/>
                  </a:lnTo>
                  <a:lnTo>
                    <a:pt x="33915" y="1334"/>
                  </a:lnTo>
                  <a:lnTo>
                    <a:pt x="323335" y="0"/>
                  </a:lnTo>
                  <a:close/>
                </a:path>
              </a:pathLst>
            </a:custGeom>
            <a:solidFill>
              <a:srgbClr val="8BBC3C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Shape 39">
              <a:extLst>
                <a:ext uri="{FF2B5EF4-FFF2-40B4-BE49-F238E27FC236}">
                  <a16:creationId xmlns:a16="http://schemas.microsoft.com/office/drawing/2014/main" id="{BF807582-78BE-404D-8854-ADD9DAF1D580}"/>
                </a:ext>
              </a:extLst>
            </p:cNvPr>
            <p:cNvSpPr/>
            <p:nvPr/>
          </p:nvSpPr>
          <p:spPr>
            <a:xfrm>
              <a:off x="1055745" y="6"/>
              <a:ext cx="557267" cy="281992"/>
            </a:xfrm>
            <a:custGeom>
              <a:avLst/>
              <a:gdLst/>
              <a:ahLst/>
              <a:cxnLst/>
              <a:rect l="0" t="0" r="0" b="0"/>
              <a:pathLst>
                <a:path w="557267" h="281992">
                  <a:moveTo>
                    <a:pt x="108095" y="9700"/>
                  </a:moveTo>
                  <a:cubicBezTo>
                    <a:pt x="157229" y="14110"/>
                    <a:pt x="253339" y="42769"/>
                    <a:pt x="420665" y="111266"/>
                  </a:cubicBezTo>
                  <a:cubicBezTo>
                    <a:pt x="442306" y="120829"/>
                    <a:pt x="463896" y="130544"/>
                    <a:pt x="485385" y="140577"/>
                  </a:cubicBezTo>
                  <a:cubicBezTo>
                    <a:pt x="509426" y="151779"/>
                    <a:pt x="533365" y="163450"/>
                    <a:pt x="557267" y="175312"/>
                  </a:cubicBezTo>
                  <a:cubicBezTo>
                    <a:pt x="542280" y="183389"/>
                    <a:pt x="527307" y="191491"/>
                    <a:pt x="512512" y="199772"/>
                  </a:cubicBezTo>
                  <a:cubicBezTo>
                    <a:pt x="465306" y="226150"/>
                    <a:pt x="418875" y="253607"/>
                    <a:pt x="373142" y="281992"/>
                  </a:cubicBezTo>
                  <a:cubicBezTo>
                    <a:pt x="343259" y="259729"/>
                    <a:pt x="313249" y="237897"/>
                    <a:pt x="283112" y="217044"/>
                  </a:cubicBezTo>
                  <a:lnTo>
                    <a:pt x="271758" y="209183"/>
                  </a:lnTo>
                  <a:lnTo>
                    <a:pt x="271631" y="209233"/>
                  </a:lnTo>
                  <a:cubicBezTo>
                    <a:pt x="255845" y="198426"/>
                    <a:pt x="240046" y="187847"/>
                    <a:pt x="224234" y="177420"/>
                  </a:cubicBezTo>
                  <a:lnTo>
                    <a:pt x="224273" y="177407"/>
                  </a:lnTo>
                  <a:cubicBezTo>
                    <a:pt x="223511" y="176925"/>
                    <a:pt x="222723" y="176417"/>
                    <a:pt x="221936" y="175921"/>
                  </a:cubicBezTo>
                  <a:cubicBezTo>
                    <a:pt x="217212" y="172823"/>
                    <a:pt x="212512" y="169800"/>
                    <a:pt x="207775" y="166726"/>
                  </a:cubicBezTo>
                  <a:cubicBezTo>
                    <a:pt x="119267" y="107668"/>
                    <a:pt x="0" y="0"/>
                    <a:pt x="108095" y="970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Shape 40">
              <a:extLst>
                <a:ext uri="{FF2B5EF4-FFF2-40B4-BE49-F238E27FC236}">
                  <a16:creationId xmlns:a16="http://schemas.microsoft.com/office/drawing/2014/main" id="{AC2DC2E2-77B3-45C0-8670-3BE798A5A38A}"/>
                </a:ext>
              </a:extLst>
            </p:cNvPr>
            <p:cNvSpPr/>
            <p:nvPr/>
          </p:nvSpPr>
          <p:spPr>
            <a:xfrm>
              <a:off x="2724682" y="2082412"/>
              <a:ext cx="637197" cy="168021"/>
            </a:xfrm>
            <a:custGeom>
              <a:avLst/>
              <a:gdLst/>
              <a:ahLst/>
              <a:cxnLst/>
              <a:rect l="0" t="0" r="0" b="0"/>
              <a:pathLst>
                <a:path w="637197" h="168021">
                  <a:moveTo>
                    <a:pt x="0" y="0"/>
                  </a:moveTo>
                  <a:lnTo>
                    <a:pt x="595300" y="0"/>
                  </a:lnTo>
                  <a:cubicBezTo>
                    <a:pt x="601688" y="17640"/>
                    <a:pt x="608076" y="35294"/>
                    <a:pt x="614197" y="53061"/>
                  </a:cubicBezTo>
                  <a:cubicBezTo>
                    <a:pt x="631723" y="111417"/>
                    <a:pt x="637197" y="168021"/>
                    <a:pt x="581660" y="168021"/>
                  </a:cubicBezTo>
                  <a:lnTo>
                    <a:pt x="104039" y="168021"/>
                  </a:lnTo>
                  <a:cubicBezTo>
                    <a:pt x="88227" y="166383"/>
                    <a:pt x="51575" y="153810"/>
                    <a:pt x="25819" y="76619"/>
                  </a:cubicBezTo>
                  <a:cubicBezTo>
                    <a:pt x="25552" y="75819"/>
                    <a:pt x="25311" y="75159"/>
                    <a:pt x="25057" y="74409"/>
                  </a:cubicBezTo>
                  <a:cubicBezTo>
                    <a:pt x="17107" y="49467"/>
                    <a:pt x="8471" y="24765"/>
                    <a:pt x="0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Shape 41">
              <a:extLst>
                <a:ext uri="{FF2B5EF4-FFF2-40B4-BE49-F238E27FC236}">
                  <a16:creationId xmlns:a16="http://schemas.microsoft.com/office/drawing/2014/main" id="{74EC44ED-2C17-41C2-83DE-9B5D6D0BBD0F}"/>
                </a:ext>
              </a:extLst>
            </p:cNvPr>
            <p:cNvSpPr/>
            <p:nvPr/>
          </p:nvSpPr>
          <p:spPr>
            <a:xfrm>
              <a:off x="1727707" y="358235"/>
              <a:ext cx="1340637" cy="1183081"/>
            </a:xfrm>
            <a:custGeom>
              <a:avLst/>
              <a:gdLst/>
              <a:ahLst/>
              <a:cxnLst/>
              <a:rect l="0" t="0" r="0" b="0"/>
              <a:pathLst>
                <a:path w="1340637" h="1183081">
                  <a:moveTo>
                    <a:pt x="209271" y="0"/>
                  </a:moveTo>
                  <a:cubicBezTo>
                    <a:pt x="525145" y="201409"/>
                    <a:pt x="804393" y="451459"/>
                    <a:pt x="1041032" y="745655"/>
                  </a:cubicBezTo>
                  <a:cubicBezTo>
                    <a:pt x="1152805" y="884606"/>
                    <a:pt x="1252715" y="1030681"/>
                    <a:pt x="1340637" y="1183081"/>
                  </a:cubicBezTo>
                  <a:lnTo>
                    <a:pt x="764070" y="1183081"/>
                  </a:lnTo>
                  <a:cubicBezTo>
                    <a:pt x="566090" y="805510"/>
                    <a:pt x="306984" y="461975"/>
                    <a:pt x="0" y="174447"/>
                  </a:cubicBezTo>
                  <a:cubicBezTo>
                    <a:pt x="29782" y="147574"/>
                    <a:pt x="59932" y="121183"/>
                    <a:pt x="90538" y="95440"/>
                  </a:cubicBezTo>
                  <a:lnTo>
                    <a:pt x="110579" y="78524"/>
                  </a:lnTo>
                  <a:cubicBezTo>
                    <a:pt x="143015" y="51638"/>
                    <a:pt x="175997" y="25463"/>
                    <a:pt x="209271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Shape 42">
              <a:extLst>
                <a:ext uri="{FF2B5EF4-FFF2-40B4-BE49-F238E27FC236}">
                  <a16:creationId xmlns:a16="http://schemas.microsoft.com/office/drawing/2014/main" id="{4FB31BF4-46AD-4E2A-9EBB-5BA728CB0950}"/>
                </a:ext>
              </a:extLst>
            </p:cNvPr>
            <p:cNvSpPr/>
            <p:nvPr/>
          </p:nvSpPr>
          <p:spPr>
            <a:xfrm>
              <a:off x="1501" y="2082413"/>
              <a:ext cx="636829" cy="168021"/>
            </a:xfrm>
            <a:custGeom>
              <a:avLst/>
              <a:gdLst/>
              <a:ahLst/>
              <a:cxnLst/>
              <a:rect l="0" t="0" r="0" b="0"/>
              <a:pathLst>
                <a:path w="636829" h="168021">
                  <a:moveTo>
                    <a:pt x="41351" y="0"/>
                  </a:moveTo>
                  <a:lnTo>
                    <a:pt x="636829" y="0"/>
                  </a:lnTo>
                  <a:cubicBezTo>
                    <a:pt x="628815" y="23419"/>
                    <a:pt x="620484" y="46736"/>
                    <a:pt x="612940" y="70320"/>
                  </a:cubicBezTo>
                  <a:cubicBezTo>
                    <a:pt x="612216" y="72352"/>
                    <a:pt x="611518" y="74371"/>
                    <a:pt x="610756" y="76607"/>
                  </a:cubicBezTo>
                  <a:cubicBezTo>
                    <a:pt x="585013" y="153810"/>
                    <a:pt x="548336" y="166383"/>
                    <a:pt x="532524" y="168021"/>
                  </a:cubicBezTo>
                  <a:lnTo>
                    <a:pt x="54915" y="168021"/>
                  </a:lnTo>
                  <a:cubicBezTo>
                    <a:pt x="0" y="168021"/>
                    <a:pt x="4725" y="112675"/>
                    <a:pt x="21806" y="54978"/>
                  </a:cubicBezTo>
                  <a:cubicBezTo>
                    <a:pt x="28130" y="36563"/>
                    <a:pt x="34722" y="18275"/>
                    <a:pt x="41351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Shape 43">
              <a:extLst>
                <a:ext uri="{FF2B5EF4-FFF2-40B4-BE49-F238E27FC236}">
                  <a16:creationId xmlns:a16="http://schemas.microsoft.com/office/drawing/2014/main" id="{07FD3BF9-34C6-4590-B4D6-DCF38BFA47D9}"/>
                </a:ext>
              </a:extLst>
            </p:cNvPr>
            <p:cNvSpPr/>
            <p:nvPr/>
          </p:nvSpPr>
          <p:spPr>
            <a:xfrm>
              <a:off x="294491" y="0"/>
              <a:ext cx="2012616" cy="1541311"/>
            </a:xfrm>
            <a:custGeom>
              <a:avLst/>
              <a:gdLst/>
              <a:ahLst/>
              <a:cxnLst/>
              <a:rect l="0" t="0" r="0" b="0"/>
              <a:pathLst>
                <a:path w="2012616" h="1541311">
                  <a:moveTo>
                    <a:pt x="1904514" y="9705"/>
                  </a:moveTo>
                  <a:cubicBezTo>
                    <a:pt x="2012616" y="0"/>
                    <a:pt x="1893353" y="107668"/>
                    <a:pt x="1804835" y="166727"/>
                  </a:cubicBezTo>
                  <a:cubicBezTo>
                    <a:pt x="1800111" y="169800"/>
                    <a:pt x="1795387" y="172823"/>
                    <a:pt x="1790662" y="175934"/>
                  </a:cubicBezTo>
                  <a:cubicBezTo>
                    <a:pt x="1789900" y="176429"/>
                    <a:pt x="1789113" y="176925"/>
                    <a:pt x="1788338" y="177407"/>
                  </a:cubicBezTo>
                  <a:lnTo>
                    <a:pt x="1788389" y="177420"/>
                  </a:lnTo>
                  <a:cubicBezTo>
                    <a:pt x="1772564" y="187859"/>
                    <a:pt x="1756753" y="198438"/>
                    <a:pt x="1740967" y="209246"/>
                  </a:cubicBezTo>
                  <a:lnTo>
                    <a:pt x="1740853" y="209183"/>
                  </a:lnTo>
                  <a:lnTo>
                    <a:pt x="1729499" y="217057"/>
                  </a:lnTo>
                  <a:cubicBezTo>
                    <a:pt x="1653083" y="269927"/>
                    <a:pt x="1577112" y="327572"/>
                    <a:pt x="1503706" y="388392"/>
                  </a:cubicBezTo>
                  <a:lnTo>
                    <a:pt x="1483119" y="405448"/>
                  </a:lnTo>
                  <a:lnTo>
                    <a:pt x="1483335" y="405626"/>
                  </a:lnTo>
                  <a:cubicBezTo>
                    <a:pt x="1113524" y="716725"/>
                    <a:pt x="804012" y="1106336"/>
                    <a:pt x="576072" y="1541311"/>
                  </a:cubicBezTo>
                  <a:lnTo>
                    <a:pt x="0" y="1541311"/>
                  </a:lnTo>
                  <a:cubicBezTo>
                    <a:pt x="87922" y="1388911"/>
                    <a:pt x="187846" y="1242836"/>
                    <a:pt x="299619" y="1103885"/>
                  </a:cubicBezTo>
                  <a:cubicBezTo>
                    <a:pt x="578612" y="757023"/>
                    <a:pt x="916674" y="471285"/>
                    <a:pt x="1304405" y="254611"/>
                  </a:cubicBezTo>
                  <a:cubicBezTo>
                    <a:pt x="1376947" y="214072"/>
                    <a:pt x="1451928" y="175693"/>
                    <a:pt x="1527213" y="140577"/>
                  </a:cubicBezTo>
                  <a:cubicBezTo>
                    <a:pt x="1548714" y="130557"/>
                    <a:pt x="1570304" y="120841"/>
                    <a:pt x="1591932" y="111278"/>
                  </a:cubicBezTo>
                  <a:cubicBezTo>
                    <a:pt x="1759263" y="42778"/>
                    <a:pt x="1855377" y="14116"/>
                    <a:pt x="1904514" y="97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Shape 44">
              <a:extLst>
                <a:ext uri="{FF2B5EF4-FFF2-40B4-BE49-F238E27FC236}">
                  <a16:creationId xmlns:a16="http://schemas.microsoft.com/office/drawing/2014/main" id="{1762BFA5-FCF9-45E6-AD75-B8ED9909C1FF}"/>
                </a:ext>
              </a:extLst>
            </p:cNvPr>
            <p:cNvSpPr/>
            <p:nvPr/>
          </p:nvSpPr>
          <p:spPr>
            <a:xfrm>
              <a:off x="2663673" y="1899325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540" y="305"/>
                  </a:moveTo>
                  <a:cubicBezTo>
                    <a:pt x="42494" y="3416"/>
                    <a:pt x="71158" y="32067"/>
                    <a:pt x="74270" y="68034"/>
                  </a:cubicBezTo>
                  <a:cubicBezTo>
                    <a:pt x="74562" y="71488"/>
                    <a:pt x="71488" y="74562"/>
                    <a:pt x="68034" y="74270"/>
                  </a:cubicBezTo>
                  <a:cubicBezTo>
                    <a:pt x="32080" y="71158"/>
                    <a:pt x="3416" y="42494"/>
                    <a:pt x="305" y="6528"/>
                  </a:cubicBezTo>
                  <a:cubicBezTo>
                    <a:pt x="0" y="3086"/>
                    <a:pt x="3086" y="0"/>
                    <a:pt x="6540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Shape 45">
              <a:extLst>
                <a:ext uri="{FF2B5EF4-FFF2-40B4-BE49-F238E27FC236}">
                  <a16:creationId xmlns:a16="http://schemas.microsoft.com/office/drawing/2014/main" id="{97303637-68FE-4CA5-BF3B-8FB79EDE3F69}"/>
                </a:ext>
              </a:extLst>
            </p:cNvPr>
            <p:cNvSpPr/>
            <p:nvPr/>
          </p:nvSpPr>
          <p:spPr>
            <a:xfrm>
              <a:off x="2746722" y="1899322"/>
              <a:ext cx="74562" cy="74574"/>
            </a:xfrm>
            <a:custGeom>
              <a:avLst/>
              <a:gdLst/>
              <a:ahLst/>
              <a:cxnLst/>
              <a:rect l="0" t="0" r="0" b="0"/>
              <a:pathLst>
                <a:path w="74562" h="74574">
                  <a:moveTo>
                    <a:pt x="68034" y="305"/>
                  </a:moveTo>
                  <a:cubicBezTo>
                    <a:pt x="71476" y="0"/>
                    <a:pt x="74562" y="3086"/>
                    <a:pt x="74257" y="6540"/>
                  </a:cubicBezTo>
                  <a:cubicBezTo>
                    <a:pt x="71146" y="42494"/>
                    <a:pt x="42494" y="71158"/>
                    <a:pt x="6528" y="74270"/>
                  </a:cubicBezTo>
                  <a:cubicBezTo>
                    <a:pt x="3086" y="74574"/>
                    <a:pt x="0" y="71488"/>
                    <a:pt x="292" y="68034"/>
                  </a:cubicBezTo>
                  <a:cubicBezTo>
                    <a:pt x="3404" y="32080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Shape 46">
              <a:extLst>
                <a:ext uri="{FF2B5EF4-FFF2-40B4-BE49-F238E27FC236}">
                  <a16:creationId xmlns:a16="http://schemas.microsoft.com/office/drawing/2014/main" id="{4D26C844-E352-42A2-A59B-FCD72A39C844}"/>
                </a:ext>
              </a:extLst>
            </p:cNvPr>
            <p:cNvSpPr/>
            <p:nvPr/>
          </p:nvSpPr>
          <p:spPr>
            <a:xfrm>
              <a:off x="2695669" y="1982494"/>
              <a:ext cx="42571" cy="57722"/>
            </a:xfrm>
            <a:custGeom>
              <a:avLst/>
              <a:gdLst/>
              <a:ahLst/>
              <a:cxnLst/>
              <a:rect l="0" t="0" r="0" b="0"/>
              <a:pathLst>
                <a:path w="42571" h="57722">
                  <a:moveTo>
                    <a:pt x="36043" y="292"/>
                  </a:moveTo>
                  <a:cubicBezTo>
                    <a:pt x="39484" y="0"/>
                    <a:pt x="42571" y="3073"/>
                    <a:pt x="42278" y="6528"/>
                  </a:cubicBezTo>
                  <a:cubicBezTo>
                    <a:pt x="40475" y="27242"/>
                    <a:pt x="30036" y="45339"/>
                    <a:pt x="14770" y="57722"/>
                  </a:cubicBezTo>
                  <a:cubicBezTo>
                    <a:pt x="10681" y="46177"/>
                    <a:pt x="6261" y="34747"/>
                    <a:pt x="1931" y="23279"/>
                  </a:cubicBezTo>
                  <a:cubicBezTo>
                    <a:pt x="0" y="18136"/>
                    <a:pt x="1778" y="12027"/>
                    <a:pt x="6579" y="9347"/>
                  </a:cubicBezTo>
                  <a:cubicBezTo>
                    <a:pt x="15443" y="4407"/>
                    <a:pt x="25400" y="1207"/>
                    <a:pt x="36043" y="292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Shape 47">
              <a:extLst>
                <a:ext uri="{FF2B5EF4-FFF2-40B4-BE49-F238E27FC236}">
                  <a16:creationId xmlns:a16="http://schemas.microsoft.com/office/drawing/2014/main" id="{F9EC008D-BE1A-4402-9C92-CCC62EA292A0}"/>
                </a:ext>
              </a:extLst>
            </p:cNvPr>
            <p:cNvSpPr/>
            <p:nvPr/>
          </p:nvSpPr>
          <p:spPr>
            <a:xfrm>
              <a:off x="2746716" y="1982481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528" y="305"/>
                  </a:moveTo>
                  <a:cubicBezTo>
                    <a:pt x="42494" y="3416"/>
                    <a:pt x="71158" y="32067"/>
                    <a:pt x="74270" y="68034"/>
                  </a:cubicBezTo>
                  <a:cubicBezTo>
                    <a:pt x="74562" y="71488"/>
                    <a:pt x="71488" y="74562"/>
                    <a:pt x="68034" y="74270"/>
                  </a:cubicBezTo>
                  <a:cubicBezTo>
                    <a:pt x="32067" y="71158"/>
                    <a:pt x="3416" y="42494"/>
                    <a:pt x="305" y="6540"/>
                  </a:cubicBezTo>
                  <a:cubicBezTo>
                    <a:pt x="0" y="3086"/>
                    <a:pt x="3086" y="0"/>
                    <a:pt x="6528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Shape 48">
              <a:extLst>
                <a:ext uri="{FF2B5EF4-FFF2-40B4-BE49-F238E27FC236}">
                  <a16:creationId xmlns:a16="http://schemas.microsoft.com/office/drawing/2014/main" id="{6CCBA3D3-C0E5-47E2-9A38-F952F2EFFD3F}"/>
                </a:ext>
              </a:extLst>
            </p:cNvPr>
            <p:cNvSpPr/>
            <p:nvPr/>
          </p:nvSpPr>
          <p:spPr>
            <a:xfrm>
              <a:off x="2811757" y="1964291"/>
              <a:ext cx="27724" cy="27711"/>
            </a:xfrm>
            <a:custGeom>
              <a:avLst/>
              <a:gdLst/>
              <a:ahLst/>
              <a:cxnLst/>
              <a:rect l="0" t="0" r="0" b="0"/>
              <a:pathLst>
                <a:path w="27724" h="27711">
                  <a:moveTo>
                    <a:pt x="13869" y="0"/>
                  </a:moveTo>
                  <a:cubicBezTo>
                    <a:pt x="21514" y="0"/>
                    <a:pt x="27724" y="6198"/>
                    <a:pt x="27724" y="13856"/>
                  </a:cubicBezTo>
                  <a:cubicBezTo>
                    <a:pt x="27724" y="21514"/>
                    <a:pt x="21514" y="27711"/>
                    <a:pt x="13869" y="27711"/>
                  </a:cubicBezTo>
                  <a:cubicBezTo>
                    <a:pt x="6210" y="27711"/>
                    <a:pt x="0" y="21514"/>
                    <a:pt x="0" y="13856"/>
                  </a:cubicBezTo>
                  <a:cubicBezTo>
                    <a:pt x="0" y="6198"/>
                    <a:pt x="6210" y="0"/>
                    <a:pt x="13869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Shape 49">
              <a:extLst>
                <a:ext uri="{FF2B5EF4-FFF2-40B4-BE49-F238E27FC236}">
                  <a16:creationId xmlns:a16="http://schemas.microsoft.com/office/drawing/2014/main" id="{283DE43B-4930-4296-A69A-3C2367B594FF}"/>
                </a:ext>
              </a:extLst>
            </p:cNvPr>
            <p:cNvSpPr/>
            <p:nvPr/>
          </p:nvSpPr>
          <p:spPr>
            <a:xfrm>
              <a:off x="2830007" y="1899323"/>
              <a:ext cx="74562" cy="74574"/>
            </a:xfrm>
            <a:custGeom>
              <a:avLst/>
              <a:gdLst/>
              <a:ahLst/>
              <a:cxnLst/>
              <a:rect l="0" t="0" r="0" b="0"/>
              <a:pathLst>
                <a:path w="74562" h="74574">
                  <a:moveTo>
                    <a:pt x="6528" y="305"/>
                  </a:moveTo>
                  <a:cubicBezTo>
                    <a:pt x="42494" y="3416"/>
                    <a:pt x="71146" y="32080"/>
                    <a:pt x="74257" y="68034"/>
                  </a:cubicBezTo>
                  <a:cubicBezTo>
                    <a:pt x="74562" y="71488"/>
                    <a:pt x="71476" y="74574"/>
                    <a:pt x="68034" y="74270"/>
                  </a:cubicBezTo>
                  <a:cubicBezTo>
                    <a:pt x="32067" y="71158"/>
                    <a:pt x="3404" y="42494"/>
                    <a:pt x="292" y="6540"/>
                  </a:cubicBezTo>
                  <a:cubicBezTo>
                    <a:pt x="0" y="3086"/>
                    <a:pt x="3073" y="0"/>
                    <a:pt x="6528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Shape 50">
              <a:extLst>
                <a:ext uri="{FF2B5EF4-FFF2-40B4-BE49-F238E27FC236}">
                  <a16:creationId xmlns:a16="http://schemas.microsoft.com/office/drawing/2014/main" id="{464DC932-DE2A-4724-960E-962CC52A7787}"/>
                </a:ext>
              </a:extLst>
            </p:cNvPr>
            <p:cNvSpPr/>
            <p:nvPr/>
          </p:nvSpPr>
          <p:spPr>
            <a:xfrm>
              <a:off x="2913044" y="1899322"/>
              <a:ext cx="74561" cy="74574"/>
            </a:xfrm>
            <a:custGeom>
              <a:avLst/>
              <a:gdLst/>
              <a:ahLst/>
              <a:cxnLst/>
              <a:rect l="0" t="0" r="0" b="0"/>
              <a:pathLst>
                <a:path w="74561" h="74574">
                  <a:moveTo>
                    <a:pt x="68034" y="305"/>
                  </a:moveTo>
                  <a:cubicBezTo>
                    <a:pt x="71475" y="0"/>
                    <a:pt x="74561" y="3086"/>
                    <a:pt x="74257" y="6540"/>
                  </a:cubicBezTo>
                  <a:cubicBezTo>
                    <a:pt x="71145" y="42494"/>
                    <a:pt x="42494" y="71158"/>
                    <a:pt x="6528" y="74270"/>
                  </a:cubicBezTo>
                  <a:cubicBezTo>
                    <a:pt x="3086" y="74574"/>
                    <a:pt x="0" y="71488"/>
                    <a:pt x="291" y="68034"/>
                  </a:cubicBezTo>
                  <a:cubicBezTo>
                    <a:pt x="3416" y="32080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Shape 51">
              <a:extLst>
                <a:ext uri="{FF2B5EF4-FFF2-40B4-BE49-F238E27FC236}">
                  <a16:creationId xmlns:a16="http://schemas.microsoft.com/office/drawing/2014/main" id="{BF190EC2-8262-4AA7-94FB-991B6A6C3DF0}"/>
                </a:ext>
              </a:extLst>
            </p:cNvPr>
            <p:cNvSpPr/>
            <p:nvPr/>
          </p:nvSpPr>
          <p:spPr>
            <a:xfrm>
              <a:off x="2830007" y="1982481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8034" y="305"/>
                  </a:moveTo>
                  <a:cubicBezTo>
                    <a:pt x="71476" y="0"/>
                    <a:pt x="74562" y="3086"/>
                    <a:pt x="74257" y="6540"/>
                  </a:cubicBezTo>
                  <a:cubicBezTo>
                    <a:pt x="71146" y="42494"/>
                    <a:pt x="42494" y="71158"/>
                    <a:pt x="6528" y="74270"/>
                  </a:cubicBezTo>
                  <a:cubicBezTo>
                    <a:pt x="3073" y="74562"/>
                    <a:pt x="0" y="71488"/>
                    <a:pt x="292" y="68034"/>
                  </a:cubicBezTo>
                  <a:cubicBezTo>
                    <a:pt x="3404" y="32067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Shape 52">
              <a:extLst>
                <a:ext uri="{FF2B5EF4-FFF2-40B4-BE49-F238E27FC236}">
                  <a16:creationId xmlns:a16="http://schemas.microsoft.com/office/drawing/2014/main" id="{499D73DD-6107-4DD3-BD47-02039D97F243}"/>
                </a:ext>
              </a:extLst>
            </p:cNvPr>
            <p:cNvSpPr/>
            <p:nvPr/>
          </p:nvSpPr>
          <p:spPr>
            <a:xfrm>
              <a:off x="2913039" y="1982481"/>
              <a:ext cx="74561" cy="74562"/>
            </a:xfrm>
            <a:custGeom>
              <a:avLst/>
              <a:gdLst/>
              <a:ahLst/>
              <a:cxnLst/>
              <a:rect l="0" t="0" r="0" b="0"/>
              <a:pathLst>
                <a:path w="74561" h="74562">
                  <a:moveTo>
                    <a:pt x="6528" y="305"/>
                  </a:moveTo>
                  <a:cubicBezTo>
                    <a:pt x="42494" y="3416"/>
                    <a:pt x="71158" y="32067"/>
                    <a:pt x="74270" y="68034"/>
                  </a:cubicBezTo>
                  <a:cubicBezTo>
                    <a:pt x="74561" y="71488"/>
                    <a:pt x="71488" y="74562"/>
                    <a:pt x="68034" y="74270"/>
                  </a:cubicBezTo>
                  <a:cubicBezTo>
                    <a:pt x="32068" y="71158"/>
                    <a:pt x="3416" y="42494"/>
                    <a:pt x="305" y="6540"/>
                  </a:cubicBezTo>
                  <a:cubicBezTo>
                    <a:pt x="0" y="3086"/>
                    <a:pt x="3086" y="0"/>
                    <a:pt x="6528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Shape 53">
              <a:extLst>
                <a:ext uri="{FF2B5EF4-FFF2-40B4-BE49-F238E27FC236}">
                  <a16:creationId xmlns:a16="http://schemas.microsoft.com/office/drawing/2014/main" id="{A127A465-9F36-4344-B289-17496B0CE1FA}"/>
                </a:ext>
              </a:extLst>
            </p:cNvPr>
            <p:cNvSpPr/>
            <p:nvPr/>
          </p:nvSpPr>
          <p:spPr>
            <a:xfrm>
              <a:off x="2978081" y="1964291"/>
              <a:ext cx="27724" cy="27711"/>
            </a:xfrm>
            <a:custGeom>
              <a:avLst/>
              <a:gdLst/>
              <a:ahLst/>
              <a:cxnLst/>
              <a:rect l="0" t="0" r="0" b="0"/>
              <a:pathLst>
                <a:path w="27724" h="27711">
                  <a:moveTo>
                    <a:pt x="13868" y="0"/>
                  </a:moveTo>
                  <a:cubicBezTo>
                    <a:pt x="21513" y="0"/>
                    <a:pt x="27724" y="6198"/>
                    <a:pt x="27724" y="13856"/>
                  </a:cubicBezTo>
                  <a:cubicBezTo>
                    <a:pt x="27724" y="21514"/>
                    <a:pt x="21513" y="27711"/>
                    <a:pt x="13868" y="27711"/>
                  </a:cubicBezTo>
                  <a:cubicBezTo>
                    <a:pt x="6210" y="27711"/>
                    <a:pt x="0" y="21514"/>
                    <a:pt x="0" y="13856"/>
                  </a:cubicBezTo>
                  <a:cubicBezTo>
                    <a:pt x="0" y="6198"/>
                    <a:pt x="6210" y="0"/>
                    <a:pt x="13868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Shape 54">
              <a:extLst>
                <a:ext uri="{FF2B5EF4-FFF2-40B4-BE49-F238E27FC236}">
                  <a16:creationId xmlns:a16="http://schemas.microsoft.com/office/drawing/2014/main" id="{85B146CC-AE7A-4462-8AC8-B296562BB498}"/>
                </a:ext>
              </a:extLst>
            </p:cNvPr>
            <p:cNvSpPr/>
            <p:nvPr/>
          </p:nvSpPr>
          <p:spPr>
            <a:xfrm>
              <a:off x="2996329" y="1899323"/>
              <a:ext cx="74561" cy="74574"/>
            </a:xfrm>
            <a:custGeom>
              <a:avLst/>
              <a:gdLst/>
              <a:ahLst/>
              <a:cxnLst/>
              <a:rect l="0" t="0" r="0" b="0"/>
              <a:pathLst>
                <a:path w="74561" h="74574">
                  <a:moveTo>
                    <a:pt x="6528" y="305"/>
                  </a:moveTo>
                  <a:cubicBezTo>
                    <a:pt x="42494" y="3416"/>
                    <a:pt x="71145" y="32080"/>
                    <a:pt x="74257" y="68034"/>
                  </a:cubicBezTo>
                  <a:cubicBezTo>
                    <a:pt x="74561" y="71488"/>
                    <a:pt x="71475" y="74574"/>
                    <a:pt x="68034" y="74270"/>
                  </a:cubicBezTo>
                  <a:cubicBezTo>
                    <a:pt x="32067" y="71158"/>
                    <a:pt x="3404" y="42494"/>
                    <a:pt x="291" y="6540"/>
                  </a:cubicBezTo>
                  <a:cubicBezTo>
                    <a:pt x="0" y="3086"/>
                    <a:pt x="3073" y="0"/>
                    <a:pt x="6528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Shape 55">
              <a:extLst>
                <a:ext uri="{FF2B5EF4-FFF2-40B4-BE49-F238E27FC236}">
                  <a16:creationId xmlns:a16="http://schemas.microsoft.com/office/drawing/2014/main" id="{137B4F7A-06B1-4D17-8E0E-A7818C1D0838}"/>
                </a:ext>
              </a:extLst>
            </p:cNvPr>
            <p:cNvSpPr/>
            <p:nvPr/>
          </p:nvSpPr>
          <p:spPr>
            <a:xfrm>
              <a:off x="3079367" y="1899322"/>
              <a:ext cx="74561" cy="74574"/>
            </a:xfrm>
            <a:custGeom>
              <a:avLst/>
              <a:gdLst/>
              <a:ahLst/>
              <a:cxnLst/>
              <a:rect l="0" t="0" r="0" b="0"/>
              <a:pathLst>
                <a:path w="74561" h="74574">
                  <a:moveTo>
                    <a:pt x="68034" y="305"/>
                  </a:moveTo>
                  <a:cubicBezTo>
                    <a:pt x="71475" y="0"/>
                    <a:pt x="74561" y="3086"/>
                    <a:pt x="74257" y="6540"/>
                  </a:cubicBezTo>
                  <a:cubicBezTo>
                    <a:pt x="71145" y="42494"/>
                    <a:pt x="42494" y="71158"/>
                    <a:pt x="6528" y="74270"/>
                  </a:cubicBezTo>
                  <a:cubicBezTo>
                    <a:pt x="3086" y="74574"/>
                    <a:pt x="0" y="71488"/>
                    <a:pt x="291" y="68034"/>
                  </a:cubicBezTo>
                  <a:cubicBezTo>
                    <a:pt x="3416" y="32080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Shape 56">
              <a:extLst>
                <a:ext uri="{FF2B5EF4-FFF2-40B4-BE49-F238E27FC236}">
                  <a16:creationId xmlns:a16="http://schemas.microsoft.com/office/drawing/2014/main" id="{0904EBF9-5917-431C-8632-D5AC7DCDDDA8}"/>
                </a:ext>
              </a:extLst>
            </p:cNvPr>
            <p:cNvSpPr/>
            <p:nvPr/>
          </p:nvSpPr>
          <p:spPr>
            <a:xfrm>
              <a:off x="2996329" y="1982481"/>
              <a:ext cx="74561" cy="74562"/>
            </a:xfrm>
            <a:custGeom>
              <a:avLst/>
              <a:gdLst/>
              <a:ahLst/>
              <a:cxnLst/>
              <a:rect l="0" t="0" r="0" b="0"/>
              <a:pathLst>
                <a:path w="74561" h="74562">
                  <a:moveTo>
                    <a:pt x="68034" y="305"/>
                  </a:moveTo>
                  <a:cubicBezTo>
                    <a:pt x="71475" y="0"/>
                    <a:pt x="74561" y="3086"/>
                    <a:pt x="74257" y="6540"/>
                  </a:cubicBezTo>
                  <a:cubicBezTo>
                    <a:pt x="71145" y="42494"/>
                    <a:pt x="42494" y="71158"/>
                    <a:pt x="6528" y="74270"/>
                  </a:cubicBezTo>
                  <a:cubicBezTo>
                    <a:pt x="3073" y="74562"/>
                    <a:pt x="0" y="71488"/>
                    <a:pt x="291" y="68034"/>
                  </a:cubicBezTo>
                  <a:cubicBezTo>
                    <a:pt x="3404" y="32067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Shape 57">
              <a:extLst>
                <a:ext uri="{FF2B5EF4-FFF2-40B4-BE49-F238E27FC236}">
                  <a16:creationId xmlns:a16="http://schemas.microsoft.com/office/drawing/2014/main" id="{0873817B-19B1-4CD4-80BE-13372E454636}"/>
                </a:ext>
              </a:extLst>
            </p:cNvPr>
            <p:cNvSpPr/>
            <p:nvPr/>
          </p:nvSpPr>
          <p:spPr>
            <a:xfrm>
              <a:off x="3079361" y="1982481"/>
              <a:ext cx="74561" cy="74562"/>
            </a:xfrm>
            <a:custGeom>
              <a:avLst/>
              <a:gdLst/>
              <a:ahLst/>
              <a:cxnLst/>
              <a:rect l="0" t="0" r="0" b="0"/>
              <a:pathLst>
                <a:path w="74561" h="74562">
                  <a:moveTo>
                    <a:pt x="6528" y="305"/>
                  </a:moveTo>
                  <a:cubicBezTo>
                    <a:pt x="42494" y="3416"/>
                    <a:pt x="71158" y="32067"/>
                    <a:pt x="74270" y="68034"/>
                  </a:cubicBezTo>
                  <a:cubicBezTo>
                    <a:pt x="74561" y="71488"/>
                    <a:pt x="71488" y="74562"/>
                    <a:pt x="68034" y="74270"/>
                  </a:cubicBezTo>
                  <a:cubicBezTo>
                    <a:pt x="32068" y="71158"/>
                    <a:pt x="3416" y="42494"/>
                    <a:pt x="305" y="6540"/>
                  </a:cubicBezTo>
                  <a:cubicBezTo>
                    <a:pt x="0" y="3086"/>
                    <a:pt x="3086" y="0"/>
                    <a:pt x="6528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Shape 58">
              <a:extLst>
                <a:ext uri="{FF2B5EF4-FFF2-40B4-BE49-F238E27FC236}">
                  <a16:creationId xmlns:a16="http://schemas.microsoft.com/office/drawing/2014/main" id="{2B8DBEF2-F6BD-4CEE-B618-45C8A36B1D40}"/>
                </a:ext>
              </a:extLst>
            </p:cNvPr>
            <p:cNvSpPr/>
            <p:nvPr/>
          </p:nvSpPr>
          <p:spPr>
            <a:xfrm>
              <a:off x="3144412" y="1964286"/>
              <a:ext cx="27711" cy="27724"/>
            </a:xfrm>
            <a:custGeom>
              <a:avLst/>
              <a:gdLst/>
              <a:ahLst/>
              <a:cxnLst/>
              <a:rect l="0" t="0" r="0" b="0"/>
              <a:pathLst>
                <a:path w="27711" h="27724">
                  <a:moveTo>
                    <a:pt x="13856" y="0"/>
                  </a:moveTo>
                  <a:cubicBezTo>
                    <a:pt x="21514" y="0"/>
                    <a:pt x="27711" y="6210"/>
                    <a:pt x="27711" y="13856"/>
                  </a:cubicBezTo>
                  <a:cubicBezTo>
                    <a:pt x="27711" y="21514"/>
                    <a:pt x="21514" y="27724"/>
                    <a:pt x="13856" y="27724"/>
                  </a:cubicBezTo>
                  <a:cubicBezTo>
                    <a:pt x="6197" y="27724"/>
                    <a:pt x="0" y="21514"/>
                    <a:pt x="0" y="13856"/>
                  </a:cubicBezTo>
                  <a:cubicBezTo>
                    <a:pt x="0" y="6210"/>
                    <a:pt x="6197" y="0"/>
                    <a:pt x="13856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Shape 59">
              <a:extLst>
                <a:ext uri="{FF2B5EF4-FFF2-40B4-BE49-F238E27FC236}">
                  <a16:creationId xmlns:a16="http://schemas.microsoft.com/office/drawing/2014/main" id="{4D2FBFA6-D8FC-490F-B3B9-8CA34348007E}"/>
                </a:ext>
              </a:extLst>
            </p:cNvPr>
            <p:cNvSpPr/>
            <p:nvPr/>
          </p:nvSpPr>
          <p:spPr>
            <a:xfrm>
              <a:off x="3162651" y="1899323"/>
              <a:ext cx="74561" cy="74574"/>
            </a:xfrm>
            <a:custGeom>
              <a:avLst/>
              <a:gdLst/>
              <a:ahLst/>
              <a:cxnLst/>
              <a:rect l="0" t="0" r="0" b="0"/>
              <a:pathLst>
                <a:path w="74561" h="74574">
                  <a:moveTo>
                    <a:pt x="6528" y="305"/>
                  </a:moveTo>
                  <a:cubicBezTo>
                    <a:pt x="42494" y="3416"/>
                    <a:pt x="71145" y="32080"/>
                    <a:pt x="74257" y="68034"/>
                  </a:cubicBezTo>
                  <a:cubicBezTo>
                    <a:pt x="74561" y="71488"/>
                    <a:pt x="71475" y="74574"/>
                    <a:pt x="68034" y="74270"/>
                  </a:cubicBezTo>
                  <a:cubicBezTo>
                    <a:pt x="32067" y="71158"/>
                    <a:pt x="3404" y="42494"/>
                    <a:pt x="291" y="6540"/>
                  </a:cubicBezTo>
                  <a:cubicBezTo>
                    <a:pt x="0" y="3086"/>
                    <a:pt x="3073" y="0"/>
                    <a:pt x="6528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Shape 60">
              <a:extLst>
                <a:ext uri="{FF2B5EF4-FFF2-40B4-BE49-F238E27FC236}">
                  <a16:creationId xmlns:a16="http://schemas.microsoft.com/office/drawing/2014/main" id="{2337163B-53FC-4E34-81F8-778F0FF80110}"/>
                </a:ext>
              </a:extLst>
            </p:cNvPr>
            <p:cNvSpPr/>
            <p:nvPr/>
          </p:nvSpPr>
          <p:spPr>
            <a:xfrm>
              <a:off x="3162651" y="1982481"/>
              <a:ext cx="74561" cy="74562"/>
            </a:xfrm>
            <a:custGeom>
              <a:avLst/>
              <a:gdLst/>
              <a:ahLst/>
              <a:cxnLst/>
              <a:rect l="0" t="0" r="0" b="0"/>
              <a:pathLst>
                <a:path w="74561" h="74562">
                  <a:moveTo>
                    <a:pt x="68034" y="305"/>
                  </a:moveTo>
                  <a:cubicBezTo>
                    <a:pt x="71475" y="0"/>
                    <a:pt x="74561" y="3086"/>
                    <a:pt x="74257" y="6540"/>
                  </a:cubicBezTo>
                  <a:cubicBezTo>
                    <a:pt x="71145" y="42494"/>
                    <a:pt x="42494" y="71158"/>
                    <a:pt x="6528" y="74270"/>
                  </a:cubicBezTo>
                  <a:cubicBezTo>
                    <a:pt x="3073" y="74562"/>
                    <a:pt x="0" y="71488"/>
                    <a:pt x="291" y="68034"/>
                  </a:cubicBezTo>
                  <a:cubicBezTo>
                    <a:pt x="3404" y="32067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Shape 61">
              <a:extLst>
                <a:ext uri="{FF2B5EF4-FFF2-40B4-BE49-F238E27FC236}">
                  <a16:creationId xmlns:a16="http://schemas.microsoft.com/office/drawing/2014/main" id="{8F9CA776-58B7-4856-AB85-7E534BF87A99}"/>
                </a:ext>
              </a:extLst>
            </p:cNvPr>
            <p:cNvSpPr/>
            <p:nvPr/>
          </p:nvSpPr>
          <p:spPr>
            <a:xfrm>
              <a:off x="3245692" y="1982489"/>
              <a:ext cx="64706" cy="73673"/>
            </a:xfrm>
            <a:custGeom>
              <a:avLst/>
              <a:gdLst/>
              <a:ahLst/>
              <a:cxnLst/>
              <a:rect l="0" t="0" r="0" b="0"/>
              <a:pathLst>
                <a:path w="64706" h="73673">
                  <a:moveTo>
                    <a:pt x="6528" y="292"/>
                  </a:moveTo>
                  <a:cubicBezTo>
                    <a:pt x="17996" y="1295"/>
                    <a:pt x="28677" y="4966"/>
                    <a:pt x="38061" y="10579"/>
                  </a:cubicBezTo>
                  <a:cubicBezTo>
                    <a:pt x="40322" y="11938"/>
                    <a:pt x="42011" y="14097"/>
                    <a:pt x="42976" y="16548"/>
                  </a:cubicBezTo>
                  <a:cubicBezTo>
                    <a:pt x="50406" y="35509"/>
                    <a:pt x="57607" y="54572"/>
                    <a:pt x="64706" y="73673"/>
                  </a:cubicBezTo>
                  <a:cubicBezTo>
                    <a:pt x="30352" y="69113"/>
                    <a:pt x="3315" y="41351"/>
                    <a:pt x="291" y="6528"/>
                  </a:cubicBezTo>
                  <a:cubicBezTo>
                    <a:pt x="0" y="3073"/>
                    <a:pt x="3073" y="0"/>
                    <a:pt x="6528" y="292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Shape 62">
              <a:extLst>
                <a:ext uri="{FF2B5EF4-FFF2-40B4-BE49-F238E27FC236}">
                  <a16:creationId xmlns:a16="http://schemas.microsoft.com/office/drawing/2014/main" id="{4C983F26-EFFF-4821-861B-A355A2425204}"/>
                </a:ext>
              </a:extLst>
            </p:cNvPr>
            <p:cNvSpPr/>
            <p:nvPr/>
          </p:nvSpPr>
          <p:spPr>
            <a:xfrm>
              <a:off x="2645434" y="1797965"/>
              <a:ext cx="27724" cy="27711"/>
            </a:xfrm>
            <a:custGeom>
              <a:avLst/>
              <a:gdLst/>
              <a:ahLst/>
              <a:cxnLst/>
              <a:rect l="0" t="0" r="0" b="0"/>
              <a:pathLst>
                <a:path w="27724" h="27711">
                  <a:moveTo>
                    <a:pt x="13869" y="0"/>
                  </a:moveTo>
                  <a:cubicBezTo>
                    <a:pt x="21514" y="0"/>
                    <a:pt x="27724" y="6198"/>
                    <a:pt x="27724" y="13856"/>
                  </a:cubicBezTo>
                  <a:cubicBezTo>
                    <a:pt x="27724" y="21514"/>
                    <a:pt x="21514" y="27711"/>
                    <a:pt x="13869" y="27711"/>
                  </a:cubicBezTo>
                  <a:cubicBezTo>
                    <a:pt x="6210" y="27711"/>
                    <a:pt x="0" y="21514"/>
                    <a:pt x="0" y="13856"/>
                  </a:cubicBezTo>
                  <a:cubicBezTo>
                    <a:pt x="0" y="6198"/>
                    <a:pt x="6210" y="0"/>
                    <a:pt x="13869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Shape 63">
              <a:extLst>
                <a:ext uri="{FF2B5EF4-FFF2-40B4-BE49-F238E27FC236}">
                  <a16:creationId xmlns:a16="http://schemas.microsoft.com/office/drawing/2014/main" id="{CCD44B7F-08DE-437A-9CCC-DCCE0A1A8FC8}"/>
                </a:ext>
              </a:extLst>
            </p:cNvPr>
            <p:cNvSpPr/>
            <p:nvPr/>
          </p:nvSpPr>
          <p:spPr>
            <a:xfrm>
              <a:off x="2663684" y="1733009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528" y="292"/>
                  </a:moveTo>
                  <a:cubicBezTo>
                    <a:pt x="42494" y="3403"/>
                    <a:pt x="71146" y="32067"/>
                    <a:pt x="74257" y="68021"/>
                  </a:cubicBezTo>
                  <a:cubicBezTo>
                    <a:pt x="74562" y="71475"/>
                    <a:pt x="71476" y="74562"/>
                    <a:pt x="68034" y="74257"/>
                  </a:cubicBezTo>
                  <a:cubicBezTo>
                    <a:pt x="32067" y="71145"/>
                    <a:pt x="3404" y="42494"/>
                    <a:pt x="292" y="6528"/>
                  </a:cubicBezTo>
                  <a:cubicBezTo>
                    <a:pt x="0" y="3073"/>
                    <a:pt x="3073" y="0"/>
                    <a:pt x="6528" y="292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Shape 64">
              <a:extLst>
                <a:ext uri="{FF2B5EF4-FFF2-40B4-BE49-F238E27FC236}">
                  <a16:creationId xmlns:a16="http://schemas.microsoft.com/office/drawing/2014/main" id="{FFCCC7BD-3F23-4AF5-8264-32825C421934}"/>
                </a:ext>
              </a:extLst>
            </p:cNvPr>
            <p:cNvSpPr/>
            <p:nvPr/>
          </p:nvSpPr>
          <p:spPr>
            <a:xfrm>
              <a:off x="2746722" y="1732997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8034" y="305"/>
                  </a:moveTo>
                  <a:cubicBezTo>
                    <a:pt x="71476" y="0"/>
                    <a:pt x="74562" y="3086"/>
                    <a:pt x="74257" y="6540"/>
                  </a:cubicBezTo>
                  <a:cubicBezTo>
                    <a:pt x="71146" y="42494"/>
                    <a:pt x="42494" y="71158"/>
                    <a:pt x="6528" y="74270"/>
                  </a:cubicBezTo>
                  <a:cubicBezTo>
                    <a:pt x="3086" y="74562"/>
                    <a:pt x="0" y="71488"/>
                    <a:pt x="292" y="68034"/>
                  </a:cubicBezTo>
                  <a:cubicBezTo>
                    <a:pt x="3404" y="32068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Shape 65">
              <a:extLst>
                <a:ext uri="{FF2B5EF4-FFF2-40B4-BE49-F238E27FC236}">
                  <a16:creationId xmlns:a16="http://schemas.microsoft.com/office/drawing/2014/main" id="{4EFA5506-871D-4066-A7F8-8BE1A15B23FD}"/>
                </a:ext>
              </a:extLst>
            </p:cNvPr>
            <p:cNvSpPr/>
            <p:nvPr/>
          </p:nvSpPr>
          <p:spPr>
            <a:xfrm>
              <a:off x="2663678" y="1816157"/>
              <a:ext cx="74562" cy="74574"/>
            </a:xfrm>
            <a:custGeom>
              <a:avLst/>
              <a:gdLst/>
              <a:ahLst/>
              <a:cxnLst/>
              <a:rect l="0" t="0" r="0" b="0"/>
              <a:pathLst>
                <a:path w="74562" h="74574">
                  <a:moveTo>
                    <a:pt x="68034" y="305"/>
                  </a:moveTo>
                  <a:cubicBezTo>
                    <a:pt x="71475" y="0"/>
                    <a:pt x="74562" y="3086"/>
                    <a:pt x="74270" y="6540"/>
                  </a:cubicBezTo>
                  <a:cubicBezTo>
                    <a:pt x="71158" y="42494"/>
                    <a:pt x="42494" y="71158"/>
                    <a:pt x="6528" y="74270"/>
                  </a:cubicBezTo>
                  <a:cubicBezTo>
                    <a:pt x="3086" y="74574"/>
                    <a:pt x="0" y="71488"/>
                    <a:pt x="305" y="68034"/>
                  </a:cubicBezTo>
                  <a:cubicBezTo>
                    <a:pt x="3416" y="32080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Shape 66">
              <a:extLst>
                <a:ext uri="{FF2B5EF4-FFF2-40B4-BE49-F238E27FC236}">
                  <a16:creationId xmlns:a16="http://schemas.microsoft.com/office/drawing/2014/main" id="{933F0E3D-45B7-4AF5-9446-AB86215915FB}"/>
                </a:ext>
              </a:extLst>
            </p:cNvPr>
            <p:cNvSpPr/>
            <p:nvPr/>
          </p:nvSpPr>
          <p:spPr>
            <a:xfrm>
              <a:off x="2746716" y="1816155"/>
              <a:ext cx="74562" cy="74574"/>
            </a:xfrm>
            <a:custGeom>
              <a:avLst/>
              <a:gdLst/>
              <a:ahLst/>
              <a:cxnLst/>
              <a:rect l="0" t="0" r="0" b="0"/>
              <a:pathLst>
                <a:path w="74562" h="74574">
                  <a:moveTo>
                    <a:pt x="6528" y="305"/>
                  </a:moveTo>
                  <a:cubicBezTo>
                    <a:pt x="42494" y="3416"/>
                    <a:pt x="71158" y="32080"/>
                    <a:pt x="74270" y="68034"/>
                  </a:cubicBezTo>
                  <a:cubicBezTo>
                    <a:pt x="74562" y="71488"/>
                    <a:pt x="71488" y="74574"/>
                    <a:pt x="68034" y="74270"/>
                  </a:cubicBezTo>
                  <a:cubicBezTo>
                    <a:pt x="32067" y="71158"/>
                    <a:pt x="3416" y="42494"/>
                    <a:pt x="305" y="6540"/>
                  </a:cubicBezTo>
                  <a:cubicBezTo>
                    <a:pt x="0" y="3086"/>
                    <a:pt x="3086" y="0"/>
                    <a:pt x="6528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Shape 67">
              <a:extLst>
                <a:ext uri="{FF2B5EF4-FFF2-40B4-BE49-F238E27FC236}">
                  <a16:creationId xmlns:a16="http://schemas.microsoft.com/office/drawing/2014/main" id="{55A68CB9-E374-4EBA-8E94-434C0E6E0E16}"/>
                </a:ext>
              </a:extLst>
            </p:cNvPr>
            <p:cNvSpPr/>
            <p:nvPr/>
          </p:nvSpPr>
          <p:spPr>
            <a:xfrm>
              <a:off x="2811761" y="1797965"/>
              <a:ext cx="27724" cy="27711"/>
            </a:xfrm>
            <a:custGeom>
              <a:avLst/>
              <a:gdLst/>
              <a:ahLst/>
              <a:cxnLst/>
              <a:rect l="0" t="0" r="0" b="0"/>
              <a:pathLst>
                <a:path w="27724" h="27711">
                  <a:moveTo>
                    <a:pt x="13856" y="0"/>
                  </a:moveTo>
                  <a:cubicBezTo>
                    <a:pt x="21514" y="0"/>
                    <a:pt x="27724" y="6198"/>
                    <a:pt x="27724" y="13856"/>
                  </a:cubicBezTo>
                  <a:cubicBezTo>
                    <a:pt x="27724" y="21514"/>
                    <a:pt x="21514" y="27711"/>
                    <a:pt x="13856" y="27711"/>
                  </a:cubicBezTo>
                  <a:cubicBezTo>
                    <a:pt x="6210" y="27711"/>
                    <a:pt x="0" y="21514"/>
                    <a:pt x="0" y="13856"/>
                  </a:cubicBezTo>
                  <a:cubicBezTo>
                    <a:pt x="0" y="6198"/>
                    <a:pt x="6210" y="0"/>
                    <a:pt x="13856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Shape 68">
              <a:extLst>
                <a:ext uri="{FF2B5EF4-FFF2-40B4-BE49-F238E27FC236}">
                  <a16:creationId xmlns:a16="http://schemas.microsoft.com/office/drawing/2014/main" id="{0C7414BA-5271-44FA-8D00-8227E2ACD979}"/>
                </a:ext>
              </a:extLst>
            </p:cNvPr>
            <p:cNvSpPr/>
            <p:nvPr/>
          </p:nvSpPr>
          <p:spPr>
            <a:xfrm>
              <a:off x="2830007" y="1733009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528" y="292"/>
                  </a:moveTo>
                  <a:cubicBezTo>
                    <a:pt x="42494" y="3403"/>
                    <a:pt x="71146" y="32067"/>
                    <a:pt x="74257" y="68021"/>
                  </a:cubicBezTo>
                  <a:cubicBezTo>
                    <a:pt x="74562" y="71475"/>
                    <a:pt x="71476" y="74562"/>
                    <a:pt x="68034" y="74257"/>
                  </a:cubicBezTo>
                  <a:cubicBezTo>
                    <a:pt x="32067" y="71145"/>
                    <a:pt x="3404" y="42494"/>
                    <a:pt x="292" y="6528"/>
                  </a:cubicBezTo>
                  <a:cubicBezTo>
                    <a:pt x="0" y="3073"/>
                    <a:pt x="3073" y="0"/>
                    <a:pt x="6528" y="292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Shape 69">
              <a:extLst>
                <a:ext uri="{FF2B5EF4-FFF2-40B4-BE49-F238E27FC236}">
                  <a16:creationId xmlns:a16="http://schemas.microsoft.com/office/drawing/2014/main" id="{80EEC175-15F2-42F8-B310-B70769DF5A5C}"/>
                </a:ext>
              </a:extLst>
            </p:cNvPr>
            <p:cNvSpPr/>
            <p:nvPr/>
          </p:nvSpPr>
          <p:spPr>
            <a:xfrm>
              <a:off x="2913044" y="1732997"/>
              <a:ext cx="74561" cy="74562"/>
            </a:xfrm>
            <a:custGeom>
              <a:avLst/>
              <a:gdLst/>
              <a:ahLst/>
              <a:cxnLst/>
              <a:rect l="0" t="0" r="0" b="0"/>
              <a:pathLst>
                <a:path w="74561" h="74562">
                  <a:moveTo>
                    <a:pt x="68034" y="305"/>
                  </a:moveTo>
                  <a:cubicBezTo>
                    <a:pt x="71475" y="0"/>
                    <a:pt x="74561" y="3086"/>
                    <a:pt x="74257" y="6540"/>
                  </a:cubicBezTo>
                  <a:cubicBezTo>
                    <a:pt x="71145" y="42494"/>
                    <a:pt x="42494" y="71158"/>
                    <a:pt x="6528" y="74270"/>
                  </a:cubicBezTo>
                  <a:cubicBezTo>
                    <a:pt x="3086" y="74562"/>
                    <a:pt x="0" y="71488"/>
                    <a:pt x="291" y="68034"/>
                  </a:cubicBezTo>
                  <a:cubicBezTo>
                    <a:pt x="3416" y="32068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Shape 70">
              <a:extLst>
                <a:ext uri="{FF2B5EF4-FFF2-40B4-BE49-F238E27FC236}">
                  <a16:creationId xmlns:a16="http://schemas.microsoft.com/office/drawing/2014/main" id="{8208DAF1-6B26-4D79-BCA6-2B4ABFED94DB}"/>
                </a:ext>
              </a:extLst>
            </p:cNvPr>
            <p:cNvSpPr/>
            <p:nvPr/>
          </p:nvSpPr>
          <p:spPr>
            <a:xfrm>
              <a:off x="2830001" y="1816157"/>
              <a:ext cx="74561" cy="74574"/>
            </a:xfrm>
            <a:custGeom>
              <a:avLst/>
              <a:gdLst/>
              <a:ahLst/>
              <a:cxnLst/>
              <a:rect l="0" t="0" r="0" b="0"/>
              <a:pathLst>
                <a:path w="74561" h="74574">
                  <a:moveTo>
                    <a:pt x="68034" y="305"/>
                  </a:moveTo>
                  <a:cubicBezTo>
                    <a:pt x="71475" y="0"/>
                    <a:pt x="74561" y="3086"/>
                    <a:pt x="74270" y="6540"/>
                  </a:cubicBezTo>
                  <a:cubicBezTo>
                    <a:pt x="71158" y="42494"/>
                    <a:pt x="42494" y="71158"/>
                    <a:pt x="6528" y="74270"/>
                  </a:cubicBezTo>
                  <a:cubicBezTo>
                    <a:pt x="3086" y="74574"/>
                    <a:pt x="0" y="71488"/>
                    <a:pt x="305" y="68034"/>
                  </a:cubicBezTo>
                  <a:cubicBezTo>
                    <a:pt x="3416" y="32080"/>
                    <a:pt x="32068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Shape 71">
              <a:extLst>
                <a:ext uri="{FF2B5EF4-FFF2-40B4-BE49-F238E27FC236}">
                  <a16:creationId xmlns:a16="http://schemas.microsoft.com/office/drawing/2014/main" id="{B9902584-612C-4708-8C8F-994ADF4911C0}"/>
                </a:ext>
              </a:extLst>
            </p:cNvPr>
            <p:cNvSpPr/>
            <p:nvPr/>
          </p:nvSpPr>
          <p:spPr>
            <a:xfrm>
              <a:off x="2913039" y="1816155"/>
              <a:ext cx="74561" cy="74574"/>
            </a:xfrm>
            <a:custGeom>
              <a:avLst/>
              <a:gdLst/>
              <a:ahLst/>
              <a:cxnLst/>
              <a:rect l="0" t="0" r="0" b="0"/>
              <a:pathLst>
                <a:path w="74561" h="74574">
                  <a:moveTo>
                    <a:pt x="6528" y="305"/>
                  </a:moveTo>
                  <a:cubicBezTo>
                    <a:pt x="42494" y="3416"/>
                    <a:pt x="71158" y="32080"/>
                    <a:pt x="74270" y="68034"/>
                  </a:cubicBezTo>
                  <a:cubicBezTo>
                    <a:pt x="74561" y="71488"/>
                    <a:pt x="71488" y="74574"/>
                    <a:pt x="68034" y="74270"/>
                  </a:cubicBezTo>
                  <a:cubicBezTo>
                    <a:pt x="32068" y="71158"/>
                    <a:pt x="3416" y="42494"/>
                    <a:pt x="305" y="6540"/>
                  </a:cubicBezTo>
                  <a:cubicBezTo>
                    <a:pt x="0" y="3086"/>
                    <a:pt x="3086" y="0"/>
                    <a:pt x="6528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Shape 72">
              <a:extLst>
                <a:ext uri="{FF2B5EF4-FFF2-40B4-BE49-F238E27FC236}">
                  <a16:creationId xmlns:a16="http://schemas.microsoft.com/office/drawing/2014/main" id="{CC004A14-6056-47E3-8890-FB619833728E}"/>
                </a:ext>
              </a:extLst>
            </p:cNvPr>
            <p:cNvSpPr/>
            <p:nvPr/>
          </p:nvSpPr>
          <p:spPr>
            <a:xfrm>
              <a:off x="2978084" y="1797965"/>
              <a:ext cx="27724" cy="27711"/>
            </a:xfrm>
            <a:custGeom>
              <a:avLst/>
              <a:gdLst/>
              <a:ahLst/>
              <a:cxnLst/>
              <a:rect l="0" t="0" r="0" b="0"/>
              <a:pathLst>
                <a:path w="27724" h="27711">
                  <a:moveTo>
                    <a:pt x="13856" y="0"/>
                  </a:moveTo>
                  <a:cubicBezTo>
                    <a:pt x="21513" y="0"/>
                    <a:pt x="27724" y="6198"/>
                    <a:pt x="27724" y="13856"/>
                  </a:cubicBezTo>
                  <a:cubicBezTo>
                    <a:pt x="27724" y="21514"/>
                    <a:pt x="21513" y="27711"/>
                    <a:pt x="13856" y="27711"/>
                  </a:cubicBezTo>
                  <a:cubicBezTo>
                    <a:pt x="6210" y="27711"/>
                    <a:pt x="0" y="21514"/>
                    <a:pt x="0" y="13856"/>
                  </a:cubicBezTo>
                  <a:cubicBezTo>
                    <a:pt x="0" y="6198"/>
                    <a:pt x="6210" y="0"/>
                    <a:pt x="13856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Shape 73">
              <a:extLst>
                <a:ext uri="{FF2B5EF4-FFF2-40B4-BE49-F238E27FC236}">
                  <a16:creationId xmlns:a16="http://schemas.microsoft.com/office/drawing/2014/main" id="{5E5E61BB-A438-4D28-A996-1FDC7A89A9EC}"/>
                </a:ext>
              </a:extLst>
            </p:cNvPr>
            <p:cNvSpPr/>
            <p:nvPr/>
          </p:nvSpPr>
          <p:spPr>
            <a:xfrm>
              <a:off x="2996329" y="1733009"/>
              <a:ext cx="74561" cy="74562"/>
            </a:xfrm>
            <a:custGeom>
              <a:avLst/>
              <a:gdLst/>
              <a:ahLst/>
              <a:cxnLst/>
              <a:rect l="0" t="0" r="0" b="0"/>
              <a:pathLst>
                <a:path w="74561" h="74562">
                  <a:moveTo>
                    <a:pt x="6528" y="292"/>
                  </a:moveTo>
                  <a:cubicBezTo>
                    <a:pt x="42494" y="3403"/>
                    <a:pt x="71145" y="32067"/>
                    <a:pt x="74257" y="68021"/>
                  </a:cubicBezTo>
                  <a:cubicBezTo>
                    <a:pt x="74561" y="71475"/>
                    <a:pt x="71475" y="74562"/>
                    <a:pt x="68034" y="74257"/>
                  </a:cubicBezTo>
                  <a:cubicBezTo>
                    <a:pt x="32067" y="71145"/>
                    <a:pt x="3404" y="42494"/>
                    <a:pt x="291" y="6528"/>
                  </a:cubicBezTo>
                  <a:cubicBezTo>
                    <a:pt x="0" y="3073"/>
                    <a:pt x="3073" y="0"/>
                    <a:pt x="6528" y="292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Shape 74">
              <a:extLst>
                <a:ext uri="{FF2B5EF4-FFF2-40B4-BE49-F238E27FC236}">
                  <a16:creationId xmlns:a16="http://schemas.microsoft.com/office/drawing/2014/main" id="{7D492F47-92C8-4DD7-AD99-D77A9B1FE330}"/>
                </a:ext>
              </a:extLst>
            </p:cNvPr>
            <p:cNvSpPr/>
            <p:nvPr/>
          </p:nvSpPr>
          <p:spPr>
            <a:xfrm>
              <a:off x="3079367" y="1732997"/>
              <a:ext cx="74561" cy="74562"/>
            </a:xfrm>
            <a:custGeom>
              <a:avLst/>
              <a:gdLst/>
              <a:ahLst/>
              <a:cxnLst/>
              <a:rect l="0" t="0" r="0" b="0"/>
              <a:pathLst>
                <a:path w="74561" h="74562">
                  <a:moveTo>
                    <a:pt x="68034" y="305"/>
                  </a:moveTo>
                  <a:cubicBezTo>
                    <a:pt x="71475" y="0"/>
                    <a:pt x="74561" y="3086"/>
                    <a:pt x="74257" y="6540"/>
                  </a:cubicBezTo>
                  <a:cubicBezTo>
                    <a:pt x="71145" y="42494"/>
                    <a:pt x="42494" y="71158"/>
                    <a:pt x="6528" y="74270"/>
                  </a:cubicBezTo>
                  <a:cubicBezTo>
                    <a:pt x="3086" y="74562"/>
                    <a:pt x="0" y="71488"/>
                    <a:pt x="291" y="68034"/>
                  </a:cubicBezTo>
                  <a:cubicBezTo>
                    <a:pt x="3416" y="32068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Shape 75">
              <a:extLst>
                <a:ext uri="{FF2B5EF4-FFF2-40B4-BE49-F238E27FC236}">
                  <a16:creationId xmlns:a16="http://schemas.microsoft.com/office/drawing/2014/main" id="{6BBBB04F-2DB1-4473-A63D-8963B30BD5A7}"/>
                </a:ext>
              </a:extLst>
            </p:cNvPr>
            <p:cNvSpPr/>
            <p:nvPr/>
          </p:nvSpPr>
          <p:spPr>
            <a:xfrm>
              <a:off x="2996324" y="1816157"/>
              <a:ext cx="74561" cy="74574"/>
            </a:xfrm>
            <a:custGeom>
              <a:avLst/>
              <a:gdLst/>
              <a:ahLst/>
              <a:cxnLst/>
              <a:rect l="0" t="0" r="0" b="0"/>
              <a:pathLst>
                <a:path w="74561" h="74574">
                  <a:moveTo>
                    <a:pt x="68034" y="305"/>
                  </a:moveTo>
                  <a:cubicBezTo>
                    <a:pt x="71475" y="0"/>
                    <a:pt x="74561" y="3086"/>
                    <a:pt x="74270" y="6540"/>
                  </a:cubicBezTo>
                  <a:cubicBezTo>
                    <a:pt x="71145" y="42494"/>
                    <a:pt x="42494" y="71158"/>
                    <a:pt x="6528" y="74270"/>
                  </a:cubicBezTo>
                  <a:cubicBezTo>
                    <a:pt x="3086" y="74574"/>
                    <a:pt x="0" y="71488"/>
                    <a:pt x="305" y="68034"/>
                  </a:cubicBezTo>
                  <a:cubicBezTo>
                    <a:pt x="3416" y="32080"/>
                    <a:pt x="32068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Shape 76">
              <a:extLst>
                <a:ext uri="{FF2B5EF4-FFF2-40B4-BE49-F238E27FC236}">
                  <a16:creationId xmlns:a16="http://schemas.microsoft.com/office/drawing/2014/main" id="{F3DDBB6D-6A0F-40CE-AD4D-31D0A6187860}"/>
                </a:ext>
              </a:extLst>
            </p:cNvPr>
            <p:cNvSpPr/>
            <p:nvPr/>
          </p:nvSpPr>
          <p:spPr>
            <a:xfrm>
              <a:off x="3079361" y="1816155"/>
              <a:ext cx="74561" cy="74574"/>
            </a:xfrm>
            <a:custGeom>
              <a:avLst/>
              <a:gdLst/>
              <a:ahLst/>
              <a:cxnLst/>
              <a:rect l="0" t="0" r="0" b="0"/>
              <a:pathLst>
                <a:path w="74561" h="74574">
                  <a:moveTo>
                    <a:pt x="6528" y="305"/>
                  </a:moveTo>
                  <a:cubicBezTo>
                    <a:pt x="42494" y="3416"/>
                    <a:pt x="71158" y="32080"/>
                    <a:pt x="74270" y="68034"/>
                  </a:cubicBezTo>
                  <a:cubicBezTo>
                    <a:pt x="74561" y="71488"/>
                    <a:pt x="71488" y="74574"/>
                    <a:pt x="68034" y="74270"/>
                  </a:cubicBezTo>
                  <a:cubicBezTo>
                    <a:pt x="32068" y="71158"/>
                    <a:pt x="3416" y="42494"/>
                    <a:pt x="305" y="6540"/>
                  </a:cubicBezTo>
                  <a:cubicBezTo>
                    <a:pt x="0" y="3086"/>
                    <a:pt x="3086" y="0"/>
                    <a:pt x="6528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Shape 77">
              <a:extLst>
                <a:ext uri="{FF2B5EF4-FFF2-40B4-BE49-F238E27FC236}">
                  <a16:creationId xmlns:a16="http://schemas.microsoft.com/office/drawing/2014/main" id="{A91427B5-5A7F-4255-8E56-136E7959CDDB}"/>
                </a:ext>
              </a:extLst>
            </p:cNvPr>
            <p:cNvSpPr/>
            <p:nvPr/>
          </p:nvSpPr>
          <p:spPr>
            <a:xfrm>
              <a:off x="3144407" y="1797965"/>
              <a:ext cx="27724" cy="27711"/>
            </a:xfrm>
            <a:custGeom>
              <a:avLst/>
              <a:gdLst/>
              <a:ahLst/>
              <a:cxnLst/>
              <a:rect l="0" t="0" r="0" b="0"/>
              <a:pathLst>
                <a:path w="27724" h="27711">
                  <a:moveTo>
                    <a:pt x="13856" y="0"/>
                  </a:moveTo>
                  <a:cubicBezTo>
                    <a:pt x="21513" y="0"/>
                    <a:pt x="27724" y="6198"/>
                    <a:pt x="27724" y="13856"/>
                  </a:cubicBezTo>
                  <a:cubicBezTo>
                    <a:pt x="27724" y="21514"/>
                    <a:pt x="21513" y="27711"/>
                    <a:pt x="13856" y="27711"/>
                  </a:cubicBezTo>
                  <a:cubicBezTo>
                    <a:pt x="6210" y="27711"/>
                    <a:pt x="0" y="21514"/>
                    <a:pt x="0" y="13856"/>
                  </a:cubicBezTo>
                  <a:cubicBezTo>
                    <a:pt x="0" y="6198"/>
                    <a:pt x="6210" y="0"/>
                    <a:pt x="13856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Shape 78">
              <a:extLst>
                <a:ext uri="{FF2B5EF4-FFF2-40B4-BE49-F238E27FC236}">
                  <a16:creationId xmlns:a16="http://schemas.microsoft.com/office/drawing/2014/main" id="{0F7E3550-0868-49AB-9ECA-D7C33B7AF0F9}"/>
                </a:ext>
              </a:extLst>
            </p:cNvPr>
            <p:cNvSpPr/>
            <p:nvPr/>
          </p:nvSpPr>
          <p:spPr>
            <a:xfrm>
              <a:off x="3162651" y="1822391"/>
              <a:ext cx="64046" cy="68338"/>
            </a:xfrm>
            <a:custGeom>
              <a:avLst/>
              <a:gdLst/>
              <a:ahLst/>
              <a:cxnLst/>
              <a:rect l="0" t="0" r="0" b="0"/>
              <a:pathLst>
                <a:path w="64046" h="68338">
                  <a:moveTo>
                    <a:pt x="48892" y="722"/>
                  </a:moveTo>
                  <a:cubicBezTo>
                    <a:pt x="50555" y="1397"/>
                    <a:pt x="51988" y="2699"/>
                    <a:pt x="52781" y="4419"/>
                  </a:cubicBezTo>
                  <a:cubicBezTo>
                    <a:pt x="56223" y="11900"/>
                    <a:pt x="59677" y="19380"/>
                    <a:pt x="63055" y="26899"/>
                  </a:cubicBezTo>
                  <a:cubicBezTo>
                    <a:pt x="64046" y="29083"/>
                    <a:pt x="63932" y="31674"/>
                    <a:pt x="62649" y="33693"/>
                  </a:cubicBezTo>
                  <a:cubicBezTo>
                    <a:pt x="50533" y="52718"/>
                    <a:pt x="30213" y="65989"/>
                    <a:pt x="6528" y="68034"/>
                  </a:cubicBezTo>
                  <a:cubicBezTo>
                    <a:pt x="3073" y="68338"/>
                    <a:pt x="0" y="65253"/>
                    <a:pt x="291" y="61798"/>
                  </a:cubicBezTo>
                  <a:cubicBezTo>
                    <a:pt x="2654" y="34531"/>
                    <a:pt x="19812" y="11671"/>
                    <a:pt x="43611" y="787"/>
                  </a:cubicBezTo>
                  <a:cubicBezTo>
                    <a:pt x="45332" y="0"/>
                    <a:pt x="47228" y="47"/>
                    <a:pt x="48892" y="722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Shape 79">
              <a:extLst>
                <a:ext uri="{FF2B5EF4-FFF2-40B4-BE49-F238E27FC236}">
                  <a16:creationId xmlns:a16="http://schemas.microsoft.com/office/drawing/2014/main" id="{9D360DFD-DCC1-48EB-99D2-E08B29888FD2}"/>
                </a:ext>
              </a:extLst>
            </p:cNvPr>
            <p:cNvSpPr/>
            <p:nvPr/>
          </p:nvSpPr>
          <p:spPr>
            <a:xfrm>
              <a:off x="2580393" y="1566684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8034" y="292"/>
                  </a:moveTo>
                  <a:cubicBezTo>
                    <a:pt x="71488" y="0"/>
                    <a:pt x="74562" y="3073"/>
                    <a:pt x="74270" y="6528"/>
                  </a:cubicBezTo>
                  <a:cubicBezTo>
                    <a:pt x="71158" y="42494"/>
                    <a:pt x="42494" y="71145"/>
                    <a:pt x="6528" y="74257"/>
                  </a:cubicBezTo>
                  <a:cubicBezTo>
                    <a:pt x="3086" y="74562"/>
                    <a:pt x="0" y="71475"/>
                    <a:pt x="305" y="68021"/>
                  </a:cubicBezTo>
                  <a:cubicBezTo>
                    <a:pt x="3416" y="32067"/>
                    <a:pt x="32067" y="3403"/>
                    <a:pt x="68034" y="292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Shape 80">
              <a:extLst>
                <a:ext uri="{FF2B5EF4-FFF2-40B4-BE49-F238E27FC236}">
                  <a16:creationId xmlns:a16="http://schemas.microsoft.com/office/drawing/2014/main" id="{254B20B2-C6C5-44DA-A9BE-120164492899}"/>
                </a:ext>
              </a:extLst>
            </p:cNvPr>
            <p:cNvSpPr/>
            <p:nvPr/>
          </p:nvSpPr>
          <p:spPr>
            <a:xfrm>
              <a:off x="2580401" y="1649837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528" y="305"/>
                  </a:moveTo>
                  <a:cubicBezTo>
                    <a:pt x="42494" y="3416"/>
                    <a:pt x="71146" y="32067"/>
                    <a:pt x="74257" y="68034"/>
                  </a:cubicBezTo>
                  <a:cubicBezTo>
                    <a:pt x="74562" y="71488"/>
                    <a:pt x="71476" y="74562"/>
                    <a:pt x="68021" y="74270"/>
                  </a:cubicBezTo>
                  <a:cubicBezTo>
                    <a:pt x="32068" y="71158"/>
                    <a:pt x="3404" y="42494"/>
                    <a:pt x="292" y="6528"/>
                  </a:cubicBezTo>
                  <a:cubicBezTo>
                    <a:pt x="0" y="3086"/>
                    <a:pt x="3073" y="0"/>
                    <a:pt x="6528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Shape 81">
              <a:extLst>
                <a:ext uri="{FF2B5EF4-FFF2-40B4-BE49-F238E27FC236}">
                  <a16:creationId xmlns:a16="http://schemas.microsoft.com/office/drawing/2014/main" id="{8153518F-52C8-41B9-A726-579F2E655863}"/>
                </a:ext>
              </a:extLst>
            </p:cNvPr>
            <p:cNvSpPr/>
            <p:nvPr/>
          </p:nvSpPr>
          <p:spPr>
            <a:xfrm>
              <a:off x="2645442" y="1631632"/>
              <a:ext cx="27711" cy="27724"/>
            </a:xfrm>
            <a:custGeom>
              <a:avLst/>
              <a:gdLst/>
              <a:ahLst/>
              <a:cxnLst/>
              <a:rect l="0" t="0" r="0" b="0"/>
              <a:pathLst>
                <a:path w="27711" h="27724">
                  <a:moveTo>
                    <a:pt x="13856" y="0"/>
                  </a:moveTo>
                  <a:cubicBezTo>
                    <a:pt x="21514" y="0"/>
                    <a:pt x="27711" y="6210"/>
                    <a:pt x="27711" y="13868"/>
                  </a:cubicBezTo>
                  <a:cubicBezTo>
                    <a:pt x="27711" y="21514"/>
                    <a:pt x="21514" y="27724"/>
                    <a:pt x="13856" y="27724"/>
                  </a:cubicBezTo>
                  <a:cubicBezTo>
                    <a:pt x="6198" y="27724"/>
                    <a:pt x="0" y="21514"/>
                    <a:pt x="0" y="13868"/>
                  </a:cubicBezTo>
                  <a:cubicBezTo>
                    <a:pt x="0" y="6210"/>
                    <a:pt x="6198" y="0"/>
                    <a:pt x="13856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Shape 82">
              <a:extLst>
                <a:ext uri="{FF2B5EF4-FFF2-40B4-BE49-F238E27FC236}">
                  <a16:creationId xmlns:a16="http://schemas.microsoft.com/office/drawing/2014/main" id="{1E94FF92-A367-4333-A0D9-BB8B9E967120}"/>
                </a:ext>
              </a:extLst>
            </p:cNvPr>
            <p:cNvSpPr/>
            <p:nvPr/>
          </p:nvSpPr>
          <p:spPr>
            <a:xfrm>
              <a:off x="2663684" y="1566684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528" y="292"/>
                  </a:moveTo>
                  <a:cubicBezTo>
                    <a:pt x="42494" y="3403"/>
                    <a:pt x="71146" y="32067"/>
                    <a:pt x="74257" y="68021"/>
                  </a:cubicBezTo>
                  <a:cubicBezTo>
                    <a:pt x="74562" y="71475"/>
                    <a:pt x="71476" y="74562"/>
                    <a:pt x="68034" y="74257"/>
                  </a:cubicBezTo>
                  <a:cubicBezTo>
                    <a:pt x="32067" y="71145"/>
                    <a:pt x="3404" y="42494"/>
                    <a:pt x="292" y="6528"/>
                  </a:cubicBezTo>
                  <a:cubicBezTo>
                    <a:pt x="0" y="3073"/>
                    <a:pt x="3073" y="0"/>
                    <a:pt x="6528" y="292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Shape 83">
              <a:extLst>
                <a:ext uri="{FF2B5EF4-FFF2-40B4-BE49-F238E27FC236}">
                  <a16:creationId xmlns:a16="http://schemas.microsoft.com/office/drawing/2014/main" id="{7EE06514-9230-4897-8FCF-6A6A65C2F0C8}"/>
                </a:ext>
              </a:extLst>
            </p:cNvPr>
            <p:cNvSpPr/>
            <p:nvPr/>
          </p:nvSpPr>
          <p:spPr>
            <a:xfrm>
              <a:off x="2746716" y="1566684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8034" y="292"/>
                  </a:moveTo>
                  <a:cubicBezTo>
                    <a:pt x="71488" y="0"/>
                    <a:pt x="74562" y="3073"/>
                    <a:pt x="74270" y="6528"/>
                  </a:cubicBezTo>
                  <a:cubicBezTo>
                    <a:pt x="71158" y="42494"/>
                    <a:pt x="42494" y="71145"/>
                    <a:pt x="6528" y="74257"/>
                  </a:cubicBezTo>
                  <a:cubicBezTo>
                    <a:pt x="3086" y="74562"/>
                    <a:pt x="0" y="71475"/>
                    <a:pt x="305" y="68021"/>
                  </a:cubicBezTo>
                  <a:cubicBezTo>
                    <a:pt x="3416" y="32067"/>
                    <a:pt x="32067" y="3403"/>
                    <a:pt x="68034" y="292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Shape 84">
              <a:extLst>
                <a:ext uri="{FF2B5EF4-FFF2-40B4-BE49-F238E27FC236}">
                  <a16:creationId xmlns:a16="http://schemas.microsoft.com/office/drawing/2014/main" id="{C16925D5-6D3D-4E53-A735-839FACDCC093}"/>
                </a:ext>
              </a:extLst>
            </p:cNvPr>
            <p:cNvSpPr/>
            <p:nvPr/>
          </p:nvSpPr>
          <p:spPr>
            <a:xfrm>
              <a:off x="2663678" y="1649832"/>
              <a:ext cx="74562" cy="74575"/>
            </a:xfrm>
            <a:custGeom>
              <a:avLst/>
              <a:gdLst/>
              <a:ahLst/>
              <a:cxnLst/>
              <a:rect l="0" t="0" r="0" b="0"/>
              <a:pathLst>
                <a:path w="74562" h="74575">
                  <a:moveTo>
                    <a:pt x="68034" y="305"/>
                  </a:moveTo>
                  <a:cubicBezTo>
                    <a:pt x="71475" y="0"/>
                    <a:pt x="74562" y="3086"/>
                    <a:pt x="74270" y="6540"/>
                  </a:cubicBezTo>
                  <a:cubicBezTo>
                    <a:pt x="71158" y="42494"/>
                    <a:pt x="42494" y="71158"/>
                    <a:pt x="6528" y="74270"/>
                  </a:cubicBezTo>
                  <a:cubicBezTo>
                    <a:pt x="3086" y="74575"/>
                    <a:pt x="0" y="71488"/>
                    <a:pt x="305" y="68034"/>
                  </a:cubicBezTo>
                  <a:cubicBezTo>
                    <a:pt x="3416" y="32080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Shape 85">
              <a:extLst>
                <a:ext uri="{FF2B5EF4-FFF2-40B4-BE49-F238E27FC236}">
                  <a16:creationId xmlns:a16="http://schemas.microsoft.com/office/drawing/2014/main" id="{296D6D23-DC1F-48AE-A1F3-2F9CB4657BAD}"/>
                </a:ext>
              </a:extLst>
            </p:cNvPr>
            <p:cNvSpPr/>
            <p:nvPr/>
          </p:nvSpPr>
          <p:spPr>
            <a:xfrm>
              <a:off x="2746716" y="1649831"/>
              <a:ext cx="74562" cy="74575"/>
            </a:xfrm>
            <a:custGeom>
              <a:avLst/>
              <a:gdLst/>
              <a:ahLst/>
              <a:cxnLst/>
              <a:rect l="0" t="0" r="0" b="0"/>
              <a:pathLst>
                <a:path w="74562" h="74575">
                  <a:moveTo>
                    <a:pt x="6528" y="305"/>
                  </a:moveTo>
                  <a:cubicBezTo>
                    <a:pt x="42494" y="3416"/>
                    <a:pt x="71158" y="32080"/>
                    <a:pt x="74270" y="68034"/>
                  </a:cubicBezTo>
                  <a:cubicBezTo>
                    <a:pt x="74562" y="71488"/>
                    <a:pt x="71488" y="74575"/>
                    <a:pt x="68034" y="74270"/>
                  </a:cubicBezTo>
                  <a:cubicBezTo>
                    <a:pt x="32067" y="71158"/>
                    <a:pt x="3416" y="42494"/>
                    <a:pt x="305" y="6540"/>
                  </a:cubicBezTo>
                  <a:cubicBezTo>
                    <a:pt x="0" y="3086"/>
                    <a:pt x="3086" y="0"/>
                    <a:pt x="6528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Shape 86">
              <a:extLst>
                <a:ext uri="{FF2B5EF4-FFF2-40B4-BE49-F238E27FC236}">
                  <a16:creationId xmlns:a16="http://schemas.microsoft.com/office/drawing/2014/main" id="{F5DA413B-980B-4083-B4CC-21B71538E5DD}"/>
                </a:ext>
              </a:extLst>
            </p:cNvPr>
            <p:cNvSpPr/>
            <p:nvPr/>
          </p:nvSpPr>
          <p:spPr>
            <a:xfrm>
              <a:off x="2811757" y="1631641"/>
              <a:ext cx="27724" cy="27711"/>
            </a:xfrm>
            <a:custGeom>
              <a:avLst/>
              <a:gdLst/>
              <a:ahLst/>
              <a:cxnLst/>
              <a:rect l="0" t="0" r="0" b="0"/>
              <a:pathLst>
                <a:path w="27724" h="27711">
                  <a:moveTo>
                    <a:pt x="13869" y="0"/>
                  </a:moveTo>
                  <a:cubicBezTo>
                    <a:pt x="21514" y="0"/>
                    <a:pt x="27724" y="6198"/>
                    <a:pt x="27724" y="13856"/>
                  </a:cubicBezTo>
                  <a:cubicBezTo>
                    <a:pt x="27724" y="21514"/>
                    <a:pt x="21514" y="27711"/>
                    <a:pt x="13869" y="27711"/>
                  </a:cubicBezTo>
                  <a:cubicBezTo>
                    <a:pt x="6210" y="27711"/>
                    <a:pt x="0" y="21514"/>
                    <a:pt x="0" y="13856"/>
                  </a:cubicBezTo>
                  <a:cubicBezTo>
                    <a:pt x="0" y="6198"/>
                    <a:pt x="6210" y="0"/>
                    <a:pt x="13869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Shape 87">
              <a:extLst>
                <a:ext uri="{FF2B5EF4-FFF2-40B4-BE49-F238E27FC236}">
                  <a16:creationId xmlns:a16="http://schemas.microsoft.com/office/drawing/2014/main" id="{2BDA42C4-3488-4DA6-9045-3E5EDC592965}"/>
                </a:ext>
              </a:extLst>
            </p:cNvPr>
            <p:cNvSpPr/>
            <p:nvPr/>
          </p:nvSpPr>
          <p:spPr>
            <a:xfrm>
              <a:off x="2830007" y="1566684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528" y="292"/>
                  </a:moveTo>
                  <a:cubicBezTo>
                    <a:pt x="42494" y="3403"/>
                    <a:pt x="71146" y="32067"/>
                    <a:pt x="74257" y="68021"/>
                  </a:cubicBezTo>
                  <a:cubicBezTo>
                    <a:pt x="74562" y="71475"/>
                    <a:pt x="71476" y="74562"/>
                    <a:pt x="68034" y="74257"/>
                  </a:cubicBezTo>
                  <a:cubicBezTo>
                    <a:pt x="32067" y="71145"/>
                    <a:pt x="3404" y="42494"/>
                    <a:pt x="292" y="6528"/>
                  </a:cubicBezTo>
                  <a:cubicBezTo>
                    <a:pt x="0" y="3073"/>
                    <a:pt x="3073" y="0"/>
                    <a:pt x="6528" y="292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Shape 88">
              <a:extLst>
                <a:ext uri="{FF2B5EF4-FFF2-40B4-BE49-F238E27FC236}">
                  <a16:creationId xmlns:a16="http://schemas.microsoft.com/office/drawing/2014/main" id="{630CB851-5A51-453A-BF11-FC419519085A}"/>
                </a:ext>
              </a:extLst>
            </p:cNvPr>
            <p:cNvSpPr/>
            <p:nvPr/>
          </p:nvSpPr>
          <p:spPr>
            <a:xfrm>
              <a:off x="2913039" y="1566684"/>
              <a:ext cx="74561" cy="74562"/>
            </a:xfrm>
            <a:custGeom>
              <a:avLst/>
              <a:gdLst/>
              <a:ahLst/>
              <a:cxnLst/>
              <a:rect l="0" t="0" r="0" b="0"/>
              <a:pathLst>
                <a:path w="74561" h="74562">
                  <a:moveTo>
                    <a:pt x="68034" y="292"/>
                  </a:moveTo>
                  <a:cubicBezTo>
                    <a:pt x="71488" y="0"/>
                    <a:pt x="74561" y="3073"/>
                    <a:pt x="74270" y="6528"/>
                  </a:cubicBezTo>
                  <a:cubicBezTo>
                    <a:pt x="71158" y="42494"/>
                    <a:pt x="42494" y="71145"/>
                    <a:pt x="6528" y="74257"/>
                  </a:cubicBezTo>
                  <a:cubicBezTo>
                    <a:pt x="3086" y="74562"/>
                    <a:pt x="0" y="71475"/>
                    <a:pt x="305" y="68021"/>
                  </a:cubicBezTo>
                  <a:cubicBezTo>
                    <a:pt x="3416" y="32067"/>
                    <a:pt x="32068" y="3403"/>
                    <a:pt x="68034" y="292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Shape 89">
              <a:extLst>
                <a:ext uri="{FF2B5EF4-FFF2-40B4-BE49-F238E27FC236}">
                  <a16:creationId xmlns:a16="http://schemas.microsoft.com/office/drawing/2014/main" id="{EA414EBA-F764-4DC3-B442-BE3A6A874E76}"/>
                </a:ext>
              </a:extLst>
            </p:cNvPr>
            <p:cNvSpPr/>
            <p:nvPr/>
          </p:nvSpPr>
          <p:spPr>
            <a:xfrm>
              <a:off x="2830001" y="1649832"/>
              <a:ext cx="74561" cy="74575"/>
            </a:xfrm>
            <a:custGeom>
              <a:avLst/>
              <a:gdLst/>
              <a:ahLst/>
              <a:cxnLst/>
              <a:rect l="0" t="0" r="0" b="0"/>
              <a:pathLst>
                <a:path w="74561" h="74575">
                  <a:moveTo>
                    <a:pt x="68034" y="305"/>
                  </a:moveTo>
                  <a:cubicBezTo>
                    <a:pt x="71475" y="0"/>
                    <a:pt x="74561" y="3086"/>
                    <a:pt x="74270" y="6540"/>
                  </a:cubicBezTo>
                  <a:cubicBezTo>
                    <a:pt x="71158" y="42494"/>
                    <a:pt x="42494" y="71158"/>
                    <a:pt x="6528" y="74270"/>
                  </a:cubicBezTo>
                  <a:cubicBezTo>
                    <a:pt x="3086" y="74575"/>
                    <a:pt x="0" y="71488"/>
                    <a:pt x="305" y="68034"/>
                  </a:cubicBezTo>
                  <a:cubicBezTo>
                    <a:pt x="3416" y="32080"/>
                    <a:pt x="32068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Shape 90">
              <a:extLst>
                <a:ext uri="{FF2B5EF4-FFF2-40B4-BE49-F238E27FC236}">
                  <a16:creationId xmlns:a16="http://schemas.microsoft.com/office/drawing/2014/main" id="{DE381CD5-D78E-4FA3-A689-FBE5D8FAE26D}"/>
                </a:ext>
              </a:extLst>
            </p:cNvPr>
            <p:cNvSpPr/>
            <p:nvPr/>
          </p:nvSpPr>
          <p:spPr>
            <a:xfrm>
              <a:off x="2913039" y="1649831"/>
              <a:ext cx="74561" cy="74575"/>
            </a:xfrm>
            <a:custGeom>
              <a:avLst/>
              <a:gdLst/>
              <a:ahLst/>
              <a:cxnLst/>
              <a:rect l="0" t="0" r="0" b="0"/>
              <a:pathLst>
                <a:path w="74561" h="74575">
                  <a:moveTo>
                    <a:pt x="6528" y="305"/>
                  </a:moveTo>
                  <a:cubicBezTo>
                    <a:pt x="42494" y="3416"/>
                    <a:pt x="71158" y="32080"/>
                    <a:pt x="74270" y="68034"/>
                  </a:cubicBezTo>
                  <a:cubicBezTo>
                    <a:pt x="74561" y="71488"/>
                    <a:pt x="71488" y="74575"/>
                    <a:pt x="68034" y="74270"/>
                  </a:cubicBezTo>
                  <a:cubicBezTo>
                    <a:pt x="32068" y="71158"/>
                    <a:pt x="3416" y="42494"/>
                    <a:pt x="305" y="6540"/>
                  </a:cubicBezTo>
                  <a:cubicBezTo>
                    <a:pt x="0" y="3086"/>
                    <a:pt x="3086" y="0"/>
                    <a:pt x="6528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Shape 91">
              <a:extLst>
                <a:ext uri="{FF2B5EF4-FFF2-40B4-BE49-F238E27FC236}">
                  <a16:creationId xmlns:a16="http://schemas.microsoft.com/office/drawing/2014/main" id="{C9D708FD-A8A6-4D96-806F-98B070891785}"/>
                </a:ext>
              </a:extLst>
            </p:cNvPr>
            <p:cNvSpPr/>
            <p:nvPr/>
          </p:nvSpPr>
          <p:spPr>
            <a:xfrm>
              <a:off x="2978081" y="1631641"/>
              <a:ext cx="27724" cy="27711"/>
            </a:xfrm>
            <a:custGeom>
              <a:avLst/>
              <a:gdLst/>
              <a:ahLst/>
              <a:cxnLst/>
              <a:rect l="0" t="0" r="0" b="0"/>
              <a:pathLst>
                <a:path w="27724" h="27711">
                  <a:moveTo>
                    <a:pt x="13868" y="0"/>
                  </a:moveTo>
                  <a:cubicBezTo>
                    <a:pt x="21513" y="0"/>
                    <a:pt x="27724" y="6198"/>
                    <a:pt x="27724" y="13856"/>
                  </a:cubicBezTo>
                  <a:cubicBezTo>
                    <a:pt x="27724" y="21514"/>
                    <a:pt x="21513" y="27711"/>
                    <a:pt x="13868" y="27711"/>
                  </a:cubicBezTo>
                  <a:cubicBezTo>
                    <a:pt x="6210" y="27711"/>
                    <a:pt x="0" y="21514"/>
                    <a:pt x="0" y="13856"/>
                  </a:cubicBezTo>
                  <a:cubicBezTo>
                    <a:pt x="0" y="6198"/>
                    <a:pt x="6210" y="0"/>
                    <a:pt x="13868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Shape 92">
              <a:extLst>
                <a:ext uri="{FF2B5EF4-FFF2-40B4-BE49-F238E27FC236}">
                  <a16:creationId xmlns:a16="http://schemas.microsoft.com/office/drawing/2014/main" id="{1BB4EB81-32FD-485A-B161-CC83C1C970C1}"/>
                </a:ext>
              </a:extLst>
            </p:cNvPr>
            <p:cNvSpPr/>
            <p:nvPr/>
          </p:nvSpPr>
          <p:spPr>
            <a:xfrm>
              <a:off x="2996329" y="1566684"/>
              <a:ext cx="74561" cy="74562"/>
            </a:xfrm>
            <a:custGeom>
              <a:avLst/>
              <a:gdLst/>
              <a:ahLst/>
              <a:cxnLst/>
              <a:rect l="0" t="0" r="0" b="0"/>
              <a:pathLst>
                <a:path w="74561" h="74562">
                  <a:moveTo>
                    <a:pt x="6528" y="292"/>
                  </a:moveTo>
                  <a:cubicBezTo>
                    <a:pt x="42494" y="3403"/>
                    <a:pt x="71145" y="32067"/>
                    <a:pt x="74257" y="68021"/>
                  </a:cubicBezTo>
                  <a:cubicBezTo>
                    <a:pt x="74561" y="71475"/>
                    <a:pt x="71475" y="74562"/>
                    <a:pt x="68034" y="74257"/>
                  </a:cubicBezTo>
                  <a:cubicBezTo>
                    <a:pt x="32067" y="71145"/>
                    <a:pt x="3404" y="42494"/>
                    <a:pt x="291" y="6528"/>
                  </a:cubicBezTo>
                  <a:cubicBezTo>
                    <a:pt x="0" y="3073"/>
                    <a:pt x="3073" y="0"/>
                    <a:pt x="6528" y="292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Shape 93">
              <a:extLst>
                <a:ext uri="{FF2B5EF4-FFF2-40B4-BE49-F238E27FC236}">
                  <a16:creationId xmlns:a16="http://schemas.microsoft.com/office/drawing/2014/main" id="{8C776D2A-5C23-471B-8A0A-F5108A28EB15}"/>
                </a:ext>
              </a:extLst>
            </p:cNvPr>
            <p:cNvSpPr/>
            <p:nvPr/>
          </p:nvSpPr>
          <p:spPr>
            <a:xfrm>
              <a:off x="2996324" y="1649832"/>
              <a:ext cx="74561" cy="74575"/>
            </a:xfrm>
            <a:custGeom>
              <a:avLst/>
              <a:gdLst/>
              <a:ahLst/>
              <a:cxnLst/>
              <a:rect l="0" t="0" r="0" b="0"/>
              <a:pathLst>
                <a:path w="74561" h="74575">
                  <a:moveTo>
                    <a:pt x="68034" y="305"/>
                  </a:moveTo>
                  <a:cubicBezTo>
                    <a:pt x="71475" y="0"/>
                    <a:pt x="74561" y="3086"/>
                    <a:pt x="74270" y="6540"/>
                  </a:cubicBezTo>
                  <a:cubicBezTo>
                    <a:pt x="71145" y="42494"/>
                    <a:pt x="42494" y="71158"/>
                    <a:pt x="6528" y="74270"/>
                  </a:cubicBezTo>
                  <a:cubicBezTo>
                    <a:pt x="3086" y="74575"/>
                    <a:pt x="0" y="71488"/>
                    <a:pt x="305" y="68034"/>
                  </a:cubicBezTo>
                  <a:cubicBezTo>
                    <a:pt x="3416" y="32080"/>
                    <a:pt x="32068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Shape 94">
              <a:extLst>
                <a:ext uri="{FF2B5EF4-FFF2-40B4-BE49-F238E27FC236}">
                  <a16:creationId xmlns:a16="http://schemas.microsoft.com/office/drawing/2014/main" id="{9F8CDE58-0BD2-4FC3-ABB3-DDFEE43983FD}"/>
                </a:ext>
              </a:extLst>
            </p:cNvPr>
            <p:cNvSpPr/>
            <p:nvPr/>
          </p:nvSpPr>
          <p:spPr>
            <a:xfrm>
              <a:off x="3079361" y="1649831"/>
              <a:ext cx="74561" cy="74575"/>
            </a:xfrm>
            <a:custGeom>
              <a:avLst/>
              <a:gdLst/>
              <a:ahLst/>
              <a:cxnLst/>
              <a:rect l="0" t="0" r="0" b="0"/>
              <a:pathLst>
                <a:path w="74561" h="74575">
                  <a:moveTo>
                    <a:pt x="6528" y="305"/>
                  </a:moveTo>
                  <a:cubicBezTo>
                    <a:pt x="42494" y="3416"/>
                    <a:pt x="71158" y="32080"/>
                    <a:pt x="74270" y="68034"/>
                  </a:cubicBezTo>
                  <a:cubicBezTo>
                    <a:pt x="74561" y="71488"/>
                    <a:pt x="71488" y="74575"/>
                    <a:pt x="68034" y="74270"/>
                  </a:cubicBezTo>
                  <a:cubicBezTo>
                    <a:pt x="32068" y="71158"/>
                    <a:pt x="3416" y="42494"/>
                    <a:pt x="305" y="6540"/>
                  </a:cubicBezTo>
                  <a:cubicBezTo>
                    <a:pt x="0" y="3086"/>
                    <a:pt x="3086" y="0"/>
                    <a:pt x="6528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Shape 95">
              <a:extLst>
                <a:ext uri="{FF2B5EF4-FFF2-40B4-BE49-F238E27FC236}">
                  <a16:creationId xmlns:a16="http://schemas.microsoft.com/office/drawing/2014/main" id="{DA04E5E6-A4A2-4AB5-81EE-14CB170AF6B1}"/>
                </a:ext>
              </a:extLst>
            </p:cNvPr>
            <p:cNvSpPr/>
            <p:nvPr/>
          </p:nvSpPr>
          <p:spPr>
            <a:xfrm>
              <a:off x="623245" y="1899323"/>
              <a:ext cx="74562" cy="74574"/>
            </a:xfrm>
            <a:custGeom>
              <a:avLst/>
              <a:gdLst/>
              <a:ahLst/>
              <a:cxnLst/>
              <a:rect l="0" t="0" r="0" b="0"/>
              <a:pathLst>
                <a:path w="74562" h="74574">
                  <a:moveTo>
                    <a:pt x="68034" y="305"/>
                  </a:moveTo>
                  <a:cubicBezTo>
                    <a:pt x="71488" y="0"/>
                    <a:pt x="74562" y="3086"/>
                    <a:pt x="74270" y="6540"/>
                  </a:cubicBezTo>
                  <a:cubicBezTo>
                    <a:pt x="71158" y="42494"/>
                    <a:pt x="42494" y="71158"/>
                    <a:pt x="6528" y="74270"/>
                  </a:cubicBezTo>
                  <a:cubicBezTo>
                    <a:pt x="3086" y="74574"/>
                    <a:pt x="0" y="71488"/>
                    <a:pt x="305" y="68034"/>
                  </a:cubicBezTo>
                  <a:cubicBezTo>
                    <a:pt x="3416" y="32080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Shape 96">
              <a:extLst>
                <a:ext uri="{FF2B5EF4-FFF2-40B4-BE49-F238E27FC236}">
                  <a16:creationId xmlns:a16="http://schemas.microsoft.com/office/drawing/2014/main" id="{42E7DF26-63B6-4C2E-90DA-C24E19AC49AA}"/>
                </a:ext>
              </a:extLst>
            </p:cNvPr>
            <p:cNvSpPr/>
            <p:nvPr/>
          </p:nvSpPr>
          <p:spPr>
            <a:xfrm>
              <a:off x="540212" y="1899323"/>
              <a:ext cx="74562" cy="74574"/>
            </a:xfrm>
            <a:custGeom>
              <a:avLst/>
              <a:gdLst/>
              <a:ahLst/>
              <a:cxnLst/>
              <a:rect l="0" t="0" r="0" b="0"/>
              <a:pathLst>
                <a:path w="74562" h="74574">
                  <a:moveTo>
                    <a:pt x="6528" y="305"/>
                  </a:moveTo>
                  <a:cubicBezTo>
                    <a:pt x="42494" y="3416"/>
                    <a:pt x="71146" y="32080"/>
                    <a:pt x="74257" y="68034"/>
                  </a:cubicBezTo>
                  <a:cubicBezTo>
                    <a:pt x="74562" y="71488"/>
                    <a:pt x="71476" y="74574"/>
                    <a:pt x="68034" y="74270"/>
                  </a:cubicBezTo>
                  <a:cubicBezTo>
                    <a:pt x="32067" y="71158"/>
                    <a:pt x="3404" y="42494"/>
                    <a:pt x="292" y="6540"/>
                  </a:cubicBezTo>
                  <a:cubicBezTo>
                    <a:pt x="0" y="3086"/>
                    <a:pt x="3073" y="0"/>
                    <a:pt x="6528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Shape 97">
              <a:extLst>
                <a:ext uri="{FF2B5EF4-FFF2-40B4-BE49-F238E27FC236}">
                  <a16:creationId xmlns:a16="http://schemas.microsoft.com/office/drawing/2014/main" id="{C45ACB32-8F7B-4E1E-9073-2FEEAC723D97}"/>
                </a:ext>
              </a:extLst>
            </p:cNvPr>
            <p:cNvSpPr/>
            <p:nvPr/>
          </p:nvSpPr>
          <p:spPr>
            <a:xfrm>
              <a:off x="623254" y="1982489"/>
              <a:ext cx="43612" cy="58788"/>
            </a:xfrm>
            <a:custGeom>
              <a:avLst/>
              <a:gdLst/>
              <a:ahLst/>
              <a:cxnLst/>
              <a:rect l="0" t="0" r="0" b="0"/>
              <a:pathLst>
                <a:path w="43612" h="58788">
                  <a:moveTo>
                    <a:pt x="6528" y="292"/>
                  </a:moveTo>
                  <a:cubicBezTo>
                    <a:pt x="17704" y="1270"/>
                    <a:pt x="28105" y="4775"/>
                    <a:pt x="37300" y="10173"/>
                  </a:cubicBezTo>
                  <a:cubicBezTo>
                    <a:pt x="41948" y="12903"/>
                    <a:pt x="43612" y="18860"/>
                    <a:pt x="41745" y="23927"/>
                  </a:cubicBezTo>
                  <a:cubicBezTo>
                    <a:pt x="37465" y="35522"/>
                    <a:pt x="33185" y="47117"/>
                    <a:pt x="29045" y="58788"/>
                  </a:cubicBezTo>
                  <a:cubicBezTo>
                    <a:pt x="13069" y="46393"/>
                    <a:pt x="2134" y="27826"/>
                    <a:pt x="292" y="6528"/>
                  </a:cubicBezTo>
                  <a:cubicBezTo>
                    <a:pt x="0" y="3073"/>
                    <a:pt x="3073" y="0"/>
                    <a:pt x="6528" y="292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Shape 98">
              <a:extLst>
                <a:ext uri="{FF2B5EF4-FFF2-40B4-BE49-F238E27FC236}">
                  <a16:creationId xmlns:a16="http://schemas.microsoft.com/office/drawing/2014/main" id="{C71F1A15-9FA3-407E-AFE1-175ACC264E9C}"/>
                </a:ext>
              </a:extLst>
            </p:cNvPr>
            <p:cNvSpPr/>
            <p:nvPr/>
          </p:nvSpPr>
          <p:spPr>
            <a:xfrm>
              <a:off x="540212" y="1982481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8034" y="305"/>
                  </a:moveTo>
                  <a:cubicBezTo>
                    <a:pt x="71476" y="0"/>
                    <a:pt x="74562" y="3086"/>
                    <a:pt x="74257" y="6540"/>
                  </a:cubicBezTo>
                  <a:cubicBezTo>
                    <a:pt x="71146" y="42494"/>
                    <a:pt x="42494" y="71158"/>
                    <a:pt x="6528" y="74270"/>
                  </a:cubicBezTo>
                  <a:cubicBezTo>
                    <a:pt x="3073" y="74562"/>
                    <a:pt x="0" y="71488"/>
                    <a:pt x="292" y="68034"/>
                  </a:cubicBezTo>
                  <a:cubicBezTo>
                    <a:pt x="3404" y="32067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Shape 99">
              <a:extLst>
                <a:ext uri="{FF2B5EF4-FFF2-40B4-BE49-F238E27FC236}">
                  <a16:creationId xmlns:a16="http://schemas.microsoft.com/office/drawing/2014/main" id="{21CCC78D-F5F2-49CE-AFBC-710329A0A86D}"/>
                </a:ext>
              </a:extLst>
            </p:cNvPr>
            <p:cNvSpPr/>
            <p:nvPr/>
          </p:nvSpPr>
          <p:spPr>
            <a:xfrm>
              <a:off x="522007" y="1964291"/>
              <a:ext cx="27724" cy="27711"/>
            </a:xfrm>
            <a:custGeom>
              <a:avLst/>
              <a:gdLst/>
              <a:ahLst/>
              <a:cxnLst/>
              <a:rect l="0" t="0" r="0" b="0"/>
              <a:pathLst>
                <a:path w="27724" h="27711">
                  <a:moveTo>
                    <a:pt x="13856" y="0"/>
                  </a:moveTo>
                  <a:cubicBezTo>
                    <a:pt x="21514" y="0"/>
                    <a:pt x="27724" y="6198"/>
                    <a:pt x="27724" y="13856"/>
                  </a:cubicBezTo>
                  <a:cubicBezTo>
                    <a:pt x="27724" y="21514"/>
                    <a:pt x="21514" y="27711"/>
                    <a:pt x="13856" y="27711"/>
                  </a:cubicBezTo>
                  <a:cubicBezTo>
                    <a:pt x="6210" y="27711"/>
                    <a:pt x="0" y="21514"/>
                    <a:pt x="0" y="13856"/>
                  </a:cubicBezTo>
                  <a:cubicBezTo>
                    <a:pt x="0" y="6198"/>
                    <a:pt x="6210" y="0"/>
                    <a:pt x="13856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Shape 100">
              <a:extLst>
                <a:ext uri="{FF2B5EF4-FFF2-40B4-BE49-F238E27FC236}">
                  <a16:creationId xmlns:a16="http://schemas.microsoft.com/office/drawing/2014/main" id="{16358853-7E8F-4837-89A5-E24A7987DD8B}"/>
                </a:ext>
              </a:extLst>
            </p:cNvPr>
            <p:cNvSpPr/>
            <p:nvPr/>
          </p:nvSpPr>
          <p:spPr>
            <a:xfrm>
              <a:off x="456927" y="1899322"/>
              <a:ext cx="74562" cy="74574"/>
            </a:xfrm>
            <a:custGeom>
              <a:avLst/>
              <a:gdLst/>
              <a:ahLst/>
              <a:cxnLst/>
              <a:rect l="0" t="0" r="0" b="0"/>
              <a:pathLst>
                <a:path w="74562" h="74574">
                  <a:moveTo>
                    <a:pt x="68034" y="305"/>
                  </a:moveTo>
                  <a:cubicBezTo>
                    <a:pt x="71476" y="0"/>
                    <a:pt x="74562" y="3086"/>
                    <a:pt x="74257" y="6540"/>
                  </a:cubicBezTo>
                  <a:cubicBezTo>
                    <a:pt x="71146" y="42494"/>
                    <a:pt x="42494" y="71158"/>
                    <a:pt x="6528" y="74270"/>
                  </a:cubicBezTo>
                  <a:cubicBezTo>
                    <a:pt x="3073" y="74574"/>
                    <a:pt x="0" y="71488"/>
                    <a:pt x="292" y="68034"/>
                  </a:cubicBezTo>
                  <a:cubicBezTo>
                    <a:pt x="3404" y="32080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Shape 101">
              <a:extLst>
                <a:ext uri="{FF2B5EF4-FFF2-40B4-BE49-F238E27FC236}">
                  <a16:creationId xmlns:a16="http://schemas.microsoft.com/office/drawing/2014/main" id="{56FF9F36-3939-4D6E-A9B5-6B79C08BF5D6}"/>
                </a:ext>
              </a:extLst>
            </p:cNvPr>
            <p:cNvSpPr/>
            <p:nvPr/>
          </p:nvSpPr>
          <p:spPr>
            <a:xfrm>
              <a:off x="373889" y="1899323"/>
              <a:ext cx="74562" cy="74574"/>
            </a:xfrm>
            <a:custGeom>
              <a:avLst/>
              <a:gdLst/>
              <a:ahLst/>
              <a:cxnLst/>
              <a:rect l="0" t="0" r="0" b="0"/>
              <a:pathLst>
                <a:path w="74562" h="74574">
                  <a:moveTo>
                    <a:pt x="6528" y="305"/>
                  </a:moveTo>
                  <a:cubicBezTo>
                    <a:pt x="42494" y="3416"/>
                    <a:pt x="71146" y="32080"/>
                    <a:pt x="74257" y="68034"/>
                  </a:cubicBezTo>
                  <a:cubicBezTo>
                    <a:pt x="74562" y="71488"/>
                    <a:pt x="71476" y="74574"/>
                    <a:pt x="68034" y="74270"/>
                  </a:cubicBezTo>
                  <a:cubicBezTo>
                    <a:pt x="32067" y="71158"/>
                    <a:pt x="3404" y="42494"/>
                    <a:pt x="292" y="6540"/>
                  </a:cubicBezTo>
                  <a:cubicBezTo>
                    <a:pt x="0" y="3086"/>
                    <a:pt x="3073" y="0"/>
                    <a:pt x="6528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Shape 102">
              <a:extLst>
                <a:ext uri="{FF2B5EF4-FFF2-40B4-BE49-F238E27FC236}">
                  <a16:creationId xmlns:a16="http://schemas.microsoft.com/office/drawing/2014/main" id="{017E80EB-99B2-4CD0-A355-58E7B59B4478}"/>
                </a:ext>
              </a:extLst>
            </p:cNvPr>
            <p:cNvSpPr/>
            <p:nvPr/>
          </p:nvSpPr>
          <p:spPr>
            <a:xfrm>
              <a:off x="456921" y="1982481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528" y="305"/>
                  </a:moveTo>
                  <a:cubicBezTo>
                    <a:pt x="42494" y="3416"/>
                    <a:pt x="71158" y="32067"/>
                    <a:pt x="74270" y="68034"/>
                  </a:cubicBezTo>
                  <a:cubicBezTo>
                    <a:pt x="74562" y="71488"/>
                    <a:pt x="71488" y="74562"/>
                    <a:pt x="68034" y="74270"/>
                  </a:cubicBezTo>
                  <a:cubicBezTo>
                    <a:pt x="32067" y="71158"/>
                    <a:pt x="3416" y="42494"/>
                    <a:pt x="305" y="6540"/>
                  </a:cubicBezTo>
                  <a:cubicBezTo>
                    <a:pt x="0" y="3086"/>
                    <a:pt x="3086" y="0"/>
                    <a:pt x="6528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Shape 103">
              <a:extLst>
                <a:ext uri="{FF2B5EF4-FFF2-40B4-BE49-F238E27FC236}">
                  <a16:creationId xmlns:a16="http://schemas.microsoft.com/office/drawing/2014/main" id="{9372F8A6-FBA5-4EE7-BE45-ABE1F038F0D1}"/>
                </a:ext>
              </a:extLst>
            </p:cNvPr>
            <p:cNvSpPr/>
            <p:nvPr/>
          </p:nvSpPr>
          <p:spPr>
            <a:xfrm>
              <a:off x="373889" y="1982481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8034" y="305"/>
                  </a:moveTo>
                  <a:cubicBezTo>
                    <a:pt x="71476" y="0"/>
                    <a:pt x="74562" y="3086"/>
                    <a:pt x="74257" y="6540"/>
                  </a:cubicBezTo>
                  <a:cubicBezTo>
                    <a:pt x="71146" y="42494"/>
                    <a:pt x="42494" y="71158"/>
                    <a:pt x="6528" y="74270"/>
                  </a:cubicBezTo>
                  <a:cubicBezTo>
                    <a:pt x="3073" y="74562"/>
                    <a:pt x="0" y="71488"/>
                    <a:pt x="292" y="68034"/>
                  </a:cubicBezTo>
                  <a:cubicBezTo>
                    <a:pt x="3404" y="32067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Shape 104">
              <a:extLst>
                <a:ext uri="{FF2B5EF4-FFF2-40B4-BE49-F238E27FC236}">
                  <a16:creationId xmlns:a16="http://schemas.microsoft.com/office/drawing/2014/main" id="{2B84510D-C3DF-4DF9-9E15-B4C5FE60F98C}"/>
                </a:ext>
              </a:extLst>
            </p:cNvPr>
            <p:cNvSpPr/>
            <p:nvPr/>
          </p:nvSpPr>
          <p:spPr>
            <a:xfrm>
              <a:off x="355685" y="1964291"/>
              <a:ext cx="27724" cy="27711"/>
            </a:xfrm>
            <a:custGeom>
              <a:avLst/>
              <a:gdLst/>
              <a:ahLst/>
              <a:cxnLst/>
              <a:rect l="0" t="0" r="0" b="0"/>
              <a:pathLst>
                <a:path w="27724" h="27711">
                  <a:moveTo>
                    <a:pt x="13856" y="0"/>
                  </a:moveTo>
                  <a:cubicBezTo>
                    <a:pt x="21514" y="0"/>
                    <a:pt x="27724" y="6198"/>
                    <a:pt x="27724" y="13856"/>
                  </a:cubicBezTo>
                  <a:cubicBezTo>
                    <a:pt x="27724" y="21514"/>
                    <a:pt x="21514" y="27711"/>
                    <a:pt x="13856" y="27711"/>
                  </a:cubicBezTo>
                  <a:cubicBezTo>
                    <a:pt x="6210" y="27711"/>
                    <a:pt x="0" y="21514"/>
                    <a:pt x="0" y="13856"/>
                  </a:cubicBezTo>
                  <a:cubicBezTo>
                    <a:pt x="0" y="6198"/>
                    <a:pt x="6210" y="0"/>
                    <a:pt x="13856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Shape 105">
              <a:extLst>
                <a:ext uri="{FF2B5EF4-FFF2-40B4-BE49-F238E27FC236}">
                  <a16:creationId xmlns:a16="http://schemas.microsoft.com/office/drawing/2014/main" id="{252C6D32-4DD2-4E52-86CA-014FFCE63E08}"/>
                </a:ext>
              </a:extLst>
            </p:cNvPr>
            <p:cNvSpPr/>
            <p:nvPr/>
          </p:nvSpPr>
          <p:spPr>
            <a:xfrm>
              <a:off x="290604" y="1899322"/>
              <a:ext cx="74562" cy="74574"/>
            </a:xfrm>
            <a:custGeom>
              <a:avLst/>
              <a:gdLst/>
              <a:ahLst/>
              <a:cxnLst/>
              <a:rect l="0" t="0" r="0" b="0"/>
              <a:pathLst>
                <a:path w="74562" h="74574">
                  <a:moveTo>
                    <a:pt x="68034" y="305"/>
                  </a:moveTo>
                  <a:cubicBezTo>
                    <a:pt x="71476" y="0"/>
                    <a:pt x="74562" y="3086"/>
                    <a:pt x="74257" y="6540"/>
                  </a:cubicBezTo>
                  <a:cubicBezTo>
                    <a:pt x="71146" y="42494"/>
                    <a:pt x="42494" y="71158"/>
                    <a:pt x="6528" y="74270"/>
                  </a:cubicBezTo>
                  <a:cubicBezTo>
                    <a:pt x="3086" y="74574"/>
                    <a:pt x="0" y="71488"/>
                    <a:pt x="292" y="68034"/>
                  </a:cubicBezTo>
                  <a:cubicBezTo>
                    <a:pt x="3404" y="32080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Shape 106">
              <a:extLst>
                <a:ext uri="{FF2B5EF4-FFF2-40B4-BE49-F238E27FC236}">
                  <a16:creationId xmlns:a16="http://schemas.microsoft.com/office/drawing/2014/main" id="{824C1B5B-81F3-4F95-A653-519C63C0EB9C}"/>
                </a:ext>
              </a:extLst>
            </p:cNvPr>
            <p:cNvSpPr/>
            <p:nvPr/>
          </p:nvSpPr>
          <p:spPr>
            <a:xfrm>
              <a:off x="207566" y="1899323"/>
              <a:ext cx="74562" cy="74574"/>
            </a:xfrm>
            <a:custGeom>
              <a:avLst/>
              <a:gdLst/>
              <a:ahLst/>
              <a:cxnLst/>
              <a:rect l="0" t="0" r="0" b="0"/>
              <a:pathLst>
                <a:path w="74562" h="74574">
                  <a:moveTo>
                    <a:pt x="6528" y="305"/>
                  </a:moveTo>
                  <a:cubicBezTo>
                    <a:pt x="42494" y="3416"/>
                    <a:pt x="71146" y="32080"/>
                    <a:pt x="74257" y="68034"/>
                  </a:cubicBezTo>
                  <a:cubicBezTo>
                    <a:pt x="74562" y="71488"/>
                    <a:pt x="71476" y="74574"/>
                    <a:pt x="68034" y="74270"/>
                  </a:cubicBezTo>
                  <a:cubicBezTo>
                    <a:pt x="32067" y="71158"/>
                    <a:pt x="3404" y="42494"/>
                    <a:pt x="292" y="6540"/>
                  </a:cubicBezTo>
                  <a:cubicBezTo>
                    <a:pt x="0" y="3086"/>
                    <a:pt x="3073" y="0"/>
                    <a:pt x="6528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Shape 107">
              <a:extLst>
                <a:ext uri="{FF2B5EF4-FFF2-40B4-BE49-F238E27FC236}">
                  <a16:creationId xmlns:a16="http://schemas.microsoft.com/office/drawing/2014/main" id="{050F7E0F-0F8E-43D7-93AC-FC38D005954D}"/>
                </a:ext>
              </a:extLst>
            </p:cNvPr>
            <p:cNvSpPr/>
            <p:nvPr/>
          </p:nvSpPr>
          <p:spPr>
            <a:xfrm>
              <a:off x="290599" y="1982481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528" y="305"/>
                  </a:moveTo>
                  <a:cubicBezTo>
                    <a:pt x="42494" y="3416"/>
                    <a:pt x="71158" y="32067"/>
                    <a:pt x="74270" y="68034"/>
                  </a:cubicBezTo>
                  <a:cubicBezTo>
                    <a:pt x="74562" y="71488"/>
                    <a:pt x="71488" y="74562"/>
                    <a:pt x="68034" y="74270"/>
                  </a:cubicBezTo>
                  <a:cubicBezTo>
                    <a:pt x="32067" y="71158"/>
                    <a:pt x="3416" y="42494"/>
                    <a:pt x="305" y="6540"/>
                  </a:cubicBezTo>
                  <a:cubicBezTo>
                    <a:pt x="0" y="3086"/>
                    <a:pt x="3086" y="0"/>
                    <a:pt x="6528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Shape 108">
              <a:extLst>
                <a:ext uri="{FF2B5EF4-FFF2-40B4-BE49-F238E27FC236}">
                  <a16:creationId xmlns:a16="http://schemas.microsoft.com/office/drawing/2014/main" id="{214B0076-7694-4085-B13F-52C00213C7E3}"/>
                </a:ext>
              </a:extLst>
            </p:cNvPr>
            <p:cNvSpPr/>
            <p:nvPr/>
          </p:nvSpPr>
          <p:spPr>
            <a:xfrm>
              <a:off x="207566" y="1982481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8034" y="305"/>
                  </a:moveTo>
                  <a:cubicBezTo>
                    <a:pt x="71476" y="0"/>
                    <a:pt x="74562" y="3086"/>
                    <a:pt x="74257" y="6540"/>
                  </a:cubicBezTo>
                  <a:cubicBezTo>
                    <a:pt x="71146" y="42494"/>
                    <a:pt x="42494" y="71158"/>
                    <a:pt x="6528" y="74270"/>
                  </a:cubicBezTo>
                  <a:cubicBezTo>
                    <a:pt x="3073" y="74562"/>
                    <a:pt x="0" y="71488"/>
                    <a:pt x="292" y="68034"/>
                  </a:cubicBezTo>
                  <a:cubicBezTo>
                    <a:pt x="3404" y="32067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Shape 109">
              <a:extLst>
                <a:ext uri="{FF2B5EF4-FFF2-40B4-BE49-F238E27FC236}">
                  <a16:creationId xmlns:a16="http://schemas.microsoft.com/office/drawing/2014/main" id="{11086A3A-E412-4E34-802A-1BFB993652AE}"/>
                </a:ext>
              </a:extLst>
            </p:cNvPr>
            <p:cNvSpPr/>
            <p:nvPr/>
          </p:nvSpPr>
          <p:spPr>
            <a:xfrm>
              <a:off x="189367" y="1964286"/>
              <a:ext cx="27711" cy="27724"/>
            </a:xfrm>
            <a:custGeom>
              <a:avLst/>
              <a:gdLst/>
              <a:ahLst/>
              <a:cxnLst/>
              <a:rect l="0" t="0" r="0" b="0"/>
              <a:pathLst>
                <a:path w="27711" h="27724">
                  <a:moveTo>
                    <a:pt x="13856" y="0"/>
                  </a:moveTo>
                  <a:cubicBezTo>
                    <a:pt x="21514" y="0"/>
                    <a:pt x="27711" y="6210"/>
                    <a:pt x="27711" y="13856"/>
                  </a:cubicBezTo>
                  <a:cubicBezTo>
                    <a:pt x="27711" y="21514"/>
                    <a:pt x="21514" y="27724"/>
                    <a:pt x="13856" y="27724"/>
                  </a:cubicBezTo>
                  <a:cubicBezTo>
                    <a:pt x="6198" y="27724"/>
                    <a:pt x="0" y="21514"/>
                    <a:pt x="0" y="13856"/>
                  </a:cubicBezTo>
                  <a:cubicBezTo>
                    <a:pt x="0" y="6210"/>
                    <a:pt x="6198" y="0"/>
                    <a:pt x="13856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Shape 110">
              <a:extLst>
                <a:ext uri="{FF2B5EF4-FFF2-40B4-BE49-F238E27FC236}">
                  <a16:creationId xmlns:a16="http://schemas.microsoft.com/office/drawing/2014/main" id="{F285ABB7-EEE4-4A1B-B4D1-A61C26463E93}"/>
                </a:ext>
              </a:extLst>
            </p:cNvPr>
            <p:cNvSpPr/>
            <p:nvPr/>
          </p:nvSpPr>
          <p:spPr>
            <a:xfrm>
              <a:off x="124281" y="1899322"/>
              <a:ext cx="74562" cy="74574"/>
            </a:xfrm>
            <a:custGeom>
              <a:avLst/>
              <a:gdLst/>
              <a:ahLst/>
              <a:cxnLst/>
              <a:rect l="0" t="0" r="0" b="0"/>
              <a:pathLst>
                <a:path w="74562" h="74574">
                  <a:moveTo>
                    <a:pt x="68034" y="305"/>
                  </a:moveTo>
                  <a:cubicBezTo>
                    <a:pt x="71476" y="0"/>
                    <a:pt x="74562" y="3086"/>
                    <a:pt x="74257" y="6540"/>
                  </a:cubicBezTo>
                  <a:cubicBezTo>
                    <a:pt x="71146" y="42494"/>
                    <a:pt x="42494" y="71158"/>
                    <a:pt x="6528" y="74270"/>
                  </a:cubicBezTo>
                  <a:cubicBezTo>
                    <a:pt x="3073" y="74574"/>
                    <a:pt x="0" y="71488"/>
                    <a:pt x="292" y="68034"/>
                  </a:cubicBezTo>
                  <a:cubicBezTo>
                    <a:pt x="3404" y="32080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Shape 111">
              <a:extLst>
                <a:ext uri="{FF2B5EF4-FFF2-40B4-BE49-F238E27FC236}">
                  <a16:creationId xmlns:a16="http://schemas.microsoft.com/office/drawing/2014/main" id="{C84DD825-9626-42A5-BD58-4421E2732DC5}"/>
                </a:ext>
              </a:extLst>
            </p:cNvPr>
            <p:cNvSpPr/>
            <p:nvPr/>
          </p:nvSpPr>
          <p:spPr>
            <a:xfrm>
              <a:off x="124275" y="1982481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528" y="305"/>
                  </a:moveTo>
                  <a:cubicBezTo>
                    <a:pt x="42494" y="3416"/>
                    <a:pt x="71158" y="32067"/>
                    <a:pt x="74270" y="68034"/>
                  </a:cubicBezTo>
                  <a:cubicBezTo>
                    <a:pt x="74562" y="71488"/>
                    <a:pt x="71488" y="74562"/>
                    <a:pt x="68034" y="74270"/>
                  </a:cubicBezTo>
                  <a:cubicBezTo>
                    <a:pt x="32067" y="71158"/>
                    <a:pt x="3416" y="42494"/>
                    <a:pt x="305" y="6540"/>
                  </a:cubicBezTo>
                  <a:cubicBezTo>
                    <a:pt x="0" y="3086"/>
                    <a:pt x="3086" y="0"/>
                    <a:pt x="6528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Shape 112">
              <a:extLst>
                <a:ext uri="{FF2B5EF4-FFF2-40B4-BE49-F238E27FC236}">
                  <a16:creationId xmlns:a16="http://schemas.microsoft.com/office/drawing/2014/main" id="{DECC1087-8629-40E4-8B27-ED9589E6C1CB}"/>
                </a:ext>
              </a:extLst>
            </p:cNvPr>
            <p:cNvSpPr/>
            <p:nvPr/>
          </p:nvSpPr>
          <p:spPr>
            <a:xfrm>
              <a:off x="52563" y="1982489"/>
              <a:ext cx="63233" cy="73406"/>
            </a:xfrm>
            <a:custGeom>
              <a:avLst/>
              <a:gdLst/>
              <a:ahLst/>
              <a:cxnLst/>
              <a:rect l="0" t="0" r="0" b="0"/>
              <a:pathLst>
                <a:path w="63233" h="73406">
                  <a:moveTo>
                    <a:pt x="56705" y="292"/>
                  </a:moveTo>
                  <a:cubicBezTo>
                    <a:pt x="60160" y="0"/>
                    <a:pt x="63233" y="3073"/>
                    <a:pt x="62941" y="6528"/>
                  </a:cubicBezTo>
                  <a:cubicBezTo>
                    <a:pt x="59969" y="40843"/>
                    <a:pt x="33642" y="68250"/>
                    <a:pt x="0" y="73406"/>
                  </a:cubicBezTo>
                  <a:cubicBezTo>
                    <a:pt x="7188" y="54089"/>
                    <a:pt x="14491" y="34811"/>
                    <a:pt x="21996" y="15646"/>
                  </a:cubicBezTo>
                  <a:cubicBezTo>
                    <a:pt x="23000" y="13107"/>
                    <a:pt x="24790" y="10884"/>
                    <a:pt x="27165" y="9551"/>
                  </a:cubicBezTo>
                  <a:cubicBezTo>
                    <a:pt x="36068" y="4559"/>
                    <a:pt x="46012" y="1219"/>
                    <a:pt x="56705" y="292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Shape 113">
              <a:extLst>
                <a:ext uri="{FF2B5EF4-FFF2-40B4-BE49-F238E27FC236}">
                  <a16:creationId xmlns:a16="http://schemas.microsoft.com/office/drawing/2014/main" id="{CEBF9D86-BF02-4443-8C84-E410AAE33C9A}"/>
                </a:ext>
              </a:extLst>
            </p:cNvPr>
            <p:cNvSpPr/>
            <p:nvPr/>
          </p:nvSpPr>
          <p:spPr>
            <a:xfrm>
              <a:off x="688335" y="1797962"/>
              <a:ext cx="27711" cy="27724"/>
            </a:xfrm>
            <a:custGeom>
              <a:avLst/>
              <a:gdLst/>
              <a:ahLst/>
              <a:cxnLst/>
              <a:rect l="0" t="0" r="0" b="0"/>
              <a:pathLst>
                <a:path w="27711" h="27724">
                  <a:moveTo>
                    <a:pt x="13856" y="0"/>
                  </a:moveTo>
                  <a:cubicBezTo>
                    <a:pt x="21514" y="0"/>
                    <a:pt x="27711" y="6210"/>
                    <a:pt x="27711" y="13856"/>
                  </a:cubicBezTo>
                  <a:cubicBezTo>
                    <a:pt x="27711" y="21514"/>
                    <a:pt x="21514" y="27724"/>
                    <a:pt x="13856" y="27724"/>
                  </a:cubicBezTo>
                  <a:cubicBezTo>
                    <a:pt x="6198" y="27724"/>
                    <a:pt x="0" y="21514"/>
                    <a:pt x="0" y="13856"/>
                  </a:cubicBezTo>
                  <a:cubicBezTo>
                    <a:pt x="0" y="6210"/>
                    <a:pt x="6198" y="0"/>
                    <a:pt x="13856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Shape 114">
              <a:extLst>
                <a:ext uri="{FF2B5EF4-FFF2-40B4-BE49-F238E27FC236}">
                  <a16:creationId xmlns:a16="http://schemas.microsoft.com/office/drawing/2014/main" id="{0076BBAD-ACF5-41FE-9B9F-598225340E5A}"/>
                </a:ext>
              </a:extLst>
            </p:cNvPr>
            <p:cNvSpPr/>
            <p:nvPr/>
          </p:nvSpPr>
          <p:spPr>
            <a:xfrm>
              <a:off x="623250" y="1732997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8034" y="305"/>
                  </a:moveTo>
                  <a:cubicBezTo>
                    <a:pt x="71476" y="0"/>
                    <a:pt x="74562" y="3086"/>
                    <a:pt x="74257" y="6540"/>
                  </a:cubicBezTo>
                  <a:cubicBezTo>
                    <a:pt x="71146" y="42494"/>
                    <a:pt x="42494" y="71158"/>
                    <a:pt x="6528" y="74270"/>
                  </a:cubicBezTo>
                  <a:cubicBezTo>
                    <a:pt x="3073" y="74562"/>
                    <a:pt x="0" y="71488"/>
                    <a:pt x="292" y="68034"/>
                  </a:cubicBezTo>
                  <a:cubicBezTo>
                    <a:pt x="3404" y="32068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Shape 115">
              <a:extLst>
                <a:ext uri="{FF2B5EF4-FFF2-40B4-BE49-F238E27FC236}">
                  <a16:creationId xmlns:a16="http://schemas.microsoft.com/office/drawing/2014/main" id="{03CDCBFB-6DA9-4710-894E-E62771D406C4}"/>
                </a:ext>
              </a:extLst>
            </p:cNvPr>
            <p:cNvSpPr/>
            <p:nvPr/>
          </p:nvSpPr>
          <p:spPr>
            <a:xfrm>
              <a:off x="540212" y="1733009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528" y="292"/>
                  </a:moveTo>
                  <a:cubicBezTo>
                    <a:pt x="42494" y="3403"/>
                    <a:pt x="71146" y="32067"/>
                    <a:pt x="74257" y="68021"/>
                  </a:cubicBezTo>
                  <a:cubicBezTo>
                    <a:pt x="74562" y="71475"/>
                    <a:pt x="71476" y="74562"/>
                    <a:pt x="68034" y="74257"/>
                  </a:cubicBezTo>
                  <a:cubicBezTo>
                    <a:pt x="32067" y="71145"/>
                    <a:pt x="3404" y="42494"/>
                    <a:pt x="292" y="6528"/>
                  </a:cubicBezTo>
                  <a:cubicBezTo>
                    <a:pt x="0" y="3073"/>
                    <a:pt x="3073" y="0"/>
                    <a:pt x="6528" y="292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Shape 116">
              <a:extLst>
                <a:ext uri="{FF2B5EF4-FFF2-40B4-BE49-F238E27FC236}">
                  <a16:creationId xmlns:a16="http://schemas.microsoft.com/office/drawing/2014/main" id="{B9F87C1A-F157-4CB3-8F61-41ED055363FE}"/>
                </a:ext>
              </a:extLst>
            </p:cNvPr>
            <p:cNvSpPr/>
            <p:nvPr/>
          </p:nvSpPr>
          <p:spPr>
            <a:xfrm>
              <a:off x="623250" y="1816157"/>
              <a:ext cx="74562" cy="74574"/>
            </a:xfrm>
            <a:custGeom>
              <a:avLst/>
              <a:gdLst/>
              <a:ahLst/>
              <a:cxnLst/>
              <a:rect l="0" t="0" r="0" b="0"/>
              <a:pathLst>
                <a:path w="74562" h="74574">
                  <a:moveTo>
                    <a:pt x="6528" y="305"/>
                  </a:moveTo>
                  <a:cubicBezTo>
                    <a:pt x="42494" y="3416"/>
                    <a:pt x="71146" y="32080"/>
                    <a:pt x="74257" y="68034"/>
                  </a:cubicBezTo>
                  <a:cubicBezTo>
                    <a:pt x="74562" y="71488"/>
                    <a:pt x="71476" y="74574"/>
                    <a:pt x="68034" y="74270"/>
                  </a:cubicBezTo>
                  <a:cubicBezTo>
                    <a:pt x="32067" y="71158"/>
                    <a:pt x="3404" y="42494"/>
                    <a:pt x="292" y="6540"/>
                  </a:cubicBezTo>
                  <a:cubicBezTo>
                    <a:pt x="0" y="3086"/>
                    <a:pt x="3073" y="0"/>
                    <a:pt x="6528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Shape 117">
              <a:extLst>
                <a:ext uri="{FF2B5EF4-FFF2-40B4-BE49-F238E27FC236}">
                  <a16:creationId xmlns:a16="http://schemas.microsoft.com/office/drawing/2014/main" id="{2AA5B72C-6BDB-45B1-BC5F-F4F6BB0CD1D5}"/>
                </a:ext>
              </a:extLst>
            </p:cNvPr>
            <p:cNvSpPr/>
            <p:nvPr/>
          </p:nvSpPr>
          <p:spPr>
            <a:xfrm>
              <a:off x="540206" y="1816157"/>
              <a:ext cx="74562" cy="74574"/>
            </a:xfrm>
            <a:custGeom>
              <a:avLst/>
              <a:gdLst/>
              <a:ahLst/>
              <a:cxnLst/>
              <a:rect l="0" t="0" r="0" b="0"/>
              <a:pathLst>
                <a:path w="74562" h="74574">
                  <a:moveTo>
                    <a:pt x="68034" y="305"/>
                  </a:moveTo>
                  <a:cubicBezTo>
                    <a:pt x="71475" y="0"/>
                    <a:pt x="74562" y="3086"/>
                    <a:pt x="74270" y="6540"/>
                  </a:cubicBezTo>
                  <a:cubicBezTo>
                    <a:pt x="71158" y="42494"/>
                    <a:pt x="42494" y="71158"/>
                    <a:pt x="6528" y="74270"/>
                  </a:cubicBezTo>
                  <a:cubicBezTo>
                    <a:pt x="3086" y="74574"/>
                    <a:pt x="0" y="71488"/>
                    <a:pt x="305" y="68034"/>
                  </a:cubicBezTo>
                  <a:cubicBezTo>
                    <a:pt x="3416" y="32080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Shape 118">
              <a:extLst>
                <a:ext uri="{FF2B5EF4-FFF2-40B4-BE49-F238E27FC236}">
                  <a16:creationId xmlns:a16="http://schemas.microsoft.com/office/drawing/2014/main" id="{0D7CD005-3EDE-42B2-82D0-6E2E9AC23407}"/>
                </a:ext>
              </a:extLst>
            </p:cNvPr>
            <p:cNvSpPr/>
            <p:nvPr/>
          </p:nvSpPr>
          <p:spPr>
            <a:xfrm>
              <a:off x="522003" y="1797965"/>
              <a:ext cx="27724" cy="27711"/>
            </a:xfrm>
            <a:custGeom>
              <a:avLst/>
              <a:gdLst/>
              <a:ahLst/>
              <a:cxnLst/>
              <a:rect l="0" t="0" r="0" b="0"/>
              <a:pathLst>
                <a:path w="27724" h="27711">
                  <a:moveTo>
                    <a:pt x="13869" y="0"/>
                  </a:moveTo>
                  <a:cubicBezTo>
                    <a:pt x="21514" y="0"/>
                    <a:pt x="27724" y="6198"/>
                    <a:pt x="27724" y="13856"/>
                  </a:cubicBezTo>
                  <a:cubicBezTo>
                    <a:pt x="27724" y="21514"/>
                    <a:pt x="21514" y="27711"/>
                    <a:pt x="13869" y="27711"/>
                  </a:cubicBezTo>
                  <a:cubicBezTo>
                    <a:pt x="6210" y="27711"/>
                    <a:pt x="0" y="21514"/>
                    <a:pt x="0" y="13856"/>
                  </a:cubicBezTo>
                  <a:cubicBezTo>
                    <a:pt x="0" y="6198"/>
                    <a:pt x="6210" y="0"/>
                    <a:pt x="13869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Shape 119">
              <a:extLst>
                <a:ext uri="{FF2B5EF4-FFF2-40B4-BE49-F238E27FC236}">
                  <a16:creationId xmlns:a16="http://schemas.microsoft.com/office/drawing/2014/main" id="{E2FF9D0F-B9F9-460C-B0EC-DA5A6C826793}"/>
                </a:ext>
              </a:extLst>
            </p:cNvPr>
            <p:cNvSpPr/>
            <p:nvPr/>
          </p:nvSpPr>
          <p:spPr>
            <a:xfrm>
              <a:off x="456927" y="1732997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8034" y="305"/>
                  </a:moveTo>
                  <a:cubicBezTo>
                    <a:pt x="71476" y="0"/>
                    <a:pt x="74562" y="3086"/>
                    <a:pt x="74257" y="6540"/>
                  </a:cubicBezTo>
                  <a:cubicBezTo>
                    <a:pt x="71146" y="42494"/>
                    <a:pt x="42494" y="71158"/>
                    <a:pt x="6528" y="74270"/>
                  </a:cubicBezTo>
                  <a:cubicBezTo>
                    <a:pt x="3073" y="74562"/>
                    <a:pt x="0" y="71488"/>
                    <a:pt x="292" y="68034"/>
                  </a:cubicBezTo>
                  <a:cubicBezTo>
                    <a:pt x="3404" y="32068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Shape 120">
              <a:extLst>
                <a:ext uri="{FF2B5EF4-FFF2-40B4-BE49-F238E27FC236}">
                  <a16:creationId xmlns:a16="http://schemas.microsoft.com/office/drawing/2014/main" id="{16AABC44-C4B3-49C1-B0B6-925A0AC228E8}"/>
                </a:ext>
              </a:extLst>
            </p:cNvPr>
            <p:cNvSpPr/>
            <p:nvPr/>
          </p:nvSpPr>
          <p:spPr>
            <a:xfrm>
              <a:off x="373889" y="1733009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528" y="292"/>
                  </a:moveTo>
                  <a:cubicBezTo>
                    <a:pt x="42494" y="3403"/>
                    <a:pt x="71146" y="32067"/>
                    <a:pt x="74257" y="68021"/>
                  </a:cubicBezTo>
                  <a:cubicBezTo>
                    <a:pt x="74562" y="71475"/>
                    <a:pt x="71476" y="74562"/>
                    <a:pt x="68034" y="74257"/>
                  </a:cubicBezTo>
                  <a:cubicBezTo>
                    <a:pt x="32067" y="71145"/>
                    <a:pt x="3404" y="42494"/>
                    <a:pt x="292" y="6528"/>
                  </a:cubicBezTo>
                  <a:cubicBezTo>
                    <a:pt x="0" y="3073"/>
                    <a:pt x="3073" y="0"/>
                    <a:pt x="6528" y="292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Shape 121">
              <a:extLst>
                <a:ext uri="{FF2B5EF4-FFF2-40B4-BE49-F238E27FC236}">
                  <a16:creationId xmlns:a16="http://schemas.microsoft.com/office/drawing/2014/main" id="{C7F418E9-2365-4874-A039-D2FA1BC0EAFB}"/>
                </a:ext>
              </a:extLst>
            </p:cNvPr>
            <p:cNvSpPr/>
            <p:nvPr/>
          </p:nvSpPr>
          <p:spPr>
            <a:xfrm>
              <a:off x="456921" y="1816155"/>
              <a:ext cx="74562" cy="74574"/>
            </a:xfrm>
            <a:custGeom>
              <a:avLst/>
              <a:gdLst/>
              <a:ahLst/>
              <a:cxnLst/>
              <a:rect l="0" t="0" r="0" b="0"/>
              <a:pathLst>
                <a:path w="74562" h="74574">
                  <a:moveTo>
                    <a:pt x="6528" y="305"/>
                  </a:moveTo>
                  <a:cubicBezTo>
                    <a:pt x="42494" y="3416"/>
                    <a:pt x="71158" y="32080"/>
                    <a:pt x="74270" y="68034"/>
                  </a:cubicBezTo>
                  <a:cubicBezTo>
                    <a:pt x="74562" y="71488"/>
                    <a:pt x="71488" y="74574"/>
                    <a:pt x="68034" y="74270"/>
                  </a:cubicBezTo>
                  <a:cubicBezTo>
                    <a:pt x="32067" y="71158"/>
                    <a:pt x="3416" y="42494"/>
                    <a:pt x="305" y="6540"/>
                  </a:cubicBezTo>
                  <a:cubicBezTo>
                    <a:pt x="0" y="3086"/>
                    <a:pt x="3086" y="0"/>
                    <a:pt x="6528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Shape 122">
              <a:extLst>
                <a:ext uri="{FF2B5EF4-FFF2-40B4-BE49-F238E27FC236}">
                  <a16:creationId xmlns:a16="http://schemas.microsoft.com/office/drawing/2014/main" id="{69613C35-3DB8-4A96-A018-AB40AEE616E2}"/>
                </a:ext>
              </a:extLst>
            </p:cNvPr>
            <p:cNvSpPr/>
            <p:nvPr/>
          </p:nvSpPr>
          <p:spPr>
            <a:xfrm>
              <a:off x="373883" y="1816157"/>
              <a:ext cx="74562" cy="74574"/>
            </a:xfrm>
            <a:custGeom>
              <a:avLst/>
              <a:gdLst/>
              <a:ahLst/>
              <a:cxnLst/>
              <a:rect l="0" t="0" r="0" b="0"/>
              <a:pathLst>
                <a:path w="74562" h="74574">
                  <a:moveTo>
                    <a:pt x="68034" y="305"/>
                  </a:moveTo>
                  <a:cubicBezTo>
                    <a:pt x="71488" y="0"/>
                    <a:pt x="74562" y="3086"/>
                    <a:pt x="74270" y="6540"/>
                  </a:cubicBezTo>
                  <a:cubicBezTo>
                    <a:pt x="71158" y="42494"/>
                    <a:pt x="42494" y="71158"/>
                    <a:pt x="6528" y="74270"/>
                  </a:cubicBezTo>
                  <a:cubicBezTo>
                    <a:pt x="3086" y="74574"/>
                    <a:pt x="0" y="71488"/>
                    <a:pt x="305" y="68034"/>
                  </a:cubicBezTo>
                  <a:cubicBezTo>
                    <a:pt x="3416" y="32080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Shape 123">
              <a:extLst>
                <a:ext uri="{FF2B5EF4-FFF2-40B4-BE49-F238E27FC236}">
                  <a16:creationId xmlns:a16="http://schemas.microsoft.com/office/drawing/2014/main" id="{07D3096F-A244-423B-B4A4-C8FD0C1CF629}"/>
                </a:ext>
              </a:extLst>
            </p:cNvPr>
            <p:cNvSpPr/>
            <p:nvPr/>
          </p:nvSpPr>
          <p:spPr>
            <a:xfrm>
              <a:off x="355681" y="1797965"/>
              <a:ext cx="27724" cy="27711"/>
            </a:xfrm>
            <a:custGeom>
              <a:avLst/>
              <a:gdLst/>
              <a:ahLst/>
              <a:cxnLst/>
              <a:rect l="0" t="0" r="0" b="0"/>
              <a:pathLst>
                <a:path w="27724" h="27711">
                  <a:moveTo>
                    <a:pt x="13869" y="0"/>
                  </a:moveTo>
                  <a:cubicBezTo>
                    <a:pt x="21514" y="0"/>
                    <a:pt x="27724" y="6198"/>
                    <a:pt x="27724" y="13856"/>
                  </a:cubicBezTo>
                  <a:cubicBezTo>
                    <a:pt x="27724" y="21514"/>
                    <a:pt x="21514" y="27711"/>
                    <a:pt x="13869" y="27711"/>
                  </a:cubicBezTo>
                  <a:cubicBezTo>
                    <a:pt x="6210" y="27711"/>
                    <a:pt x="0" y="21514"/>
                    <a:pt x="0" y="13856"/>
                  </a:cubicBezTo>
                  <a:cubicBezTo>
                    <a:pt x="0" y="6198"/>
                    <a:pt x="6210" y="0"/>
                    <a:pt x="13869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Shape 124">
              <a:extLst>
                <a:ext uri="{FF2B5EF4-FFF2-40B4-BE49-F238E27FC236}">
                  <a16:creationId xmlns:a16="http://schemas.microsoft.com/office/drawing/2014/main" id="{0E97EF8F-A22A-4A1E-807A-FAB237645FBF}"/>
                </a:ext>
              </a:extLst>
            </p:cNvPr>
            <p:cNvSpPr/>
            <p:nvPr/>
          </p:nvSpPr>
          <p:spPr>
            <a:xfrm>
              <a:off x="290604" y="1732997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8034" y="305"/>
                  </a:moveTo>
                  <a:cubicBezTo>
                    <a:pt x="71476" y="0"/>
                    <a:pt x="74562" y="3086"/>
                    <a:pt x="74257" y="6540"/>
                  </a:cubicBezTo>
                  <a:cubicBezTo>
                    <a:pt x="71146" y="42494"/>
                    <a:pt x="42494" y="71158"/>
                    <a:pt x="6528" y="74270"/>
                  </a:cubicBezTo>
                  <a:cubicBezTo>
                    <a:pt x="3086" y="74562"/>
                    <a:pt x="0" y="71488"/>
                    <a:pt x="292" y="68034"/>
                  </a:cubicBezTo>
                  <a:cubicBezTo>
                    <a:pt x="3404" y="32068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Shape 125">
              <a:extLst>
                <a:ext uri="{FF2B5EF4-FFF2-40B4-BE49-F238E27FC236}">
                  <a16:creationId xmlns:a16="http://schemas.microsoft.com/office/drawing/2014/main" id="{6E3DE2FC-5387-4E0C-B2B2-65252B27ED1C}"/>
                </a:ext>
              </a:extLst>
            </p:cNvPr>
            <p:cNvSpPr/>
            <p:nvPr/>
          </p:nvSpPr>
          <p:spPr>
            <a:xfrm>
              <a:off x="207560" y="1732997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528" y="305"/>
                  </a:moveTo>
                  <a:cubicBezTo>
                    <a:pt x="42494" y="3416"/>
                    <a:pt x="71158" y="32068"/>
                    <a:pt x="74270" y="68034"/>
                  </a:cubicBezTo>
                  <a:cubicBezTo>
                    <a:pt x="74562" y="71488"/>
                    <a:pt x="71475" y="74562"/>
                    <a:pt x="68034" y="74270"/>
                  </a:cubicBezTo>
                  <a:cubicBezTo>
                    <a:pt x="32067" y="71158"/>
                    <a:pt x="3416" y="42494"/>
                    <a:pt x="305" y="6540"/>
                  </a:cubicBezTo>
                  <a:cubicBezTo>
                    <a:pt x="0" y="3086"/>
                    <a:pt x="3086" y="0"/>
                    <a:pt x="6528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46" name="Shape 126">
              <a:extLst>
                <a:ext uri="{FF2B5EF4-FFF2-40B4-BE49-F238E27FC236}">
                  <a16:creationId xmlns:a16="http://schemas.microsoft.com/office/drawing/2014/main" id="{1E2C9846-6914-4947-924B-680D256286BE}"/>
                </a:ext>
              </a:extLst>
            </p:cNvPr>
            <p:cNvSpPr/>
            <p:nvPr/>
          </p:nvSpPr>
          <p:spPr>
            <a:xfrm>
              <a:off x="290599" y="1816155"/>
              <a:ext cx="74562" cy="74574"/>
            </a:xfrm>
            <a:custGeom>
              <a:avLst/>
              <a:gdLst/>
              <a:ahLst/>
              <a:cxnLst/>
              <a:rect l="0" t="0" r="0" b="0"/>
              <a:pathLst>
                <a:path w="74562" h="74574">
                  <a:moveTo>
                    <a:pt x="6528" y="305"/>
                  </a:moveTo>
                  <a:cubicBezTo>
                    <a:pt x="42494" y="3416"/>
                    <a:pt x="71158" y="32080"/>
                    <a:pt x="74270" y="68034"/>
                  </a:cubicBezTo>
                  <a:cubicBezTo>
                    <a:pt x="74562" y="71488"/>
                    <a:pt x="71488" y="74574"/>
                    <a:pt x="68034" y="74270"/>
                  </a:cubicBezTo>
                  <a:cubicBezTo>
                    <a:pt x="32067" y="71158"/>
                    <a:pt x="3416" y="42494"/>
                    <a:pt x="305" y="6540"/>
                  </a:cubicBezTo>
                  <a:cubicBezTo>
                    <a:pt x="0" y="3086"/>
                    <a:pt x="3086" y="0"/>
                    <a:pt x="6528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47" name="Shape 127">
              <a:extLst>
                <a:ext uri="{FF2B5EF4-FFF2-40B4-BE49-F238E27FC236}">
                  <a16:creationId xmlns:a16="http://schemas.microsoft.com/office/drawing/2014/main" id="{A831E3FD-5490-45E4-94FC-780B90742C44}"/>
                </a:ext>
              </a:extLst>
            </p:cNvPr>
            <p:cNvSpPr/>
            <p:nvPr/>
          </p:nvSpPr>
          <p:spPr>
            <a:xfrm>
              <a:off x="207560" y="1816157"/>
              <a:ext cx="74562" cy="74574"/>
            </a:xfrm>
            <a:custGeom>
              <a:avLst/>
              <a:gdLst/>
              <a:ahLst/>
              <a:cxnLst/>
              <a:rect l="0" t="0" r="0" b="0"/>
              <a:pathLst>
                <a:path w="74562" h="74574">
                  <a:moveTo>
                    <a:pt x="68034" y="305"/>
                  </a:moveTo>
                  <a:cubicBezTo>
                    <a:pt x="71475" y="0"/>
                    <a:pt x="74562" y="3086"/>
                    <a:pt x="74270" y="6540"/>
                  </a:cubicBezTo>
                  <a:cubicBezTo>
                    <a:pt x="71158" y="42494"/>
                    <a:pt x="42494" y="71158"/>
                    <a:pt x="6528" y="74270"/>
                  </a:cubicBezTo>
                  <a:cubicBezTo>
                    <a:pt x="3086" y="74574"/>
                    <a:pt x="0" y="71488"/>
                    <a:pt x="305" y="68034"/>
                  </a:cubicBezTo>
                  <a:cubicBezTo>
                    <a:pt x="3416" y="32080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48" name="Shape 128">
              <a:extLst>
                <a:ext uri="{FF2B5EF4-FFF2-40B4-BE49-F238E27FC236}">
                  <a16:creationId xmlns:a16="http://schemas.microsoft.com/office/drawing/2014/main" id="{BDF09A95-F26B-4E00-8B68-6157F69FBEA3}"/>
                </a:ext>
              </a:extLst>
            </p:cNvPr>
            <p:cNvSpPr/>
            <p:nvPr/>
          </p:nvSpPr>
          <p:spPr>
            <a:xfrm>
              <a:off x="189367" y="1797957"/>
              <a:ext cx="27711" cy="27724"/>
            </a:xfrm>
            <a:custGeom>
              <a:avLst/>
              <a:gdLst/>
              <a:ahLst/>
              <a:cxnLst/>
              <a:rect l="0" t="0" r="0" b="0"/>
              <a:pathLst>
                <a:path w="27711" h="27724">
                  <a:moveTo>
                    <a:pt x="13856" y="0"/>
                  </a:moveTo>
                  <a:cubicBezTo>
                    <a:pt x="21514" y="0"/>
                    <a:pt x="27711" y="6210"/>
                    <a:pt x="27711" y="13868"/>
                  </a:cubicBezTo>
                  <a:cubicBezTo>
                    <a:pt x="27711" y="21514"/>
                    <a:pt x="21514" y="27724"/>
                    <a:pt x="13856" y="27724"/>
                  </a:cubicBezTo>
                  <a:cubicBezTo>
                    <a:pt x="6198" y="27724"/>
                    <a:pt x="0" y="21514"/>
                    <a:pt x="0" y="13868"/>
                  </a:cubicBezTo>
                  <a:cubicBezTo>
                    <a:pt x="0" y="6210"/>
                    <a:pt x="6198" y="0"/>
                    <a:pt x="13856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49" name="Shape 129">
              <a:extLst>
                <a:ext uri="{FF2B5EF4-FFF2-40B4-BE49-F238E27FC236}">
                  <a16:creationId xmlns:a16="http://schemas.microsoft.com/office/drawing/2014/main" id="{2229142D-E8CE-4946-B021-BF5F0C0992E6}"/>
                </a:ext>
              </a:extLst>
            </p:cNvPr>
            <p:cNvSpPr/>
            <p:nvPr/>
          </p:nvSpPr>
          <p:spPr>
            <a:xfrm>
              <a:off x="135591" y="1822962"/>
              <a:ext cx="63246" cy="67767"/>
            </a:xfrm>
            <a:custGeom>
              <a:avLst/>
              <a:gdLst/>
              <a:ahLst/>
              <a:cxnLst/>
              <a:rect l="0" t="0" r="0" b="0"/>
              <a:pathLst>
                <a:path w="63246" h="67767">
                  <a:moveTo>
                    <a:pt x="15537" y="702"/>
                  </a:moveTo>
                  <a:cubicBezTo>
                    <a:pt x="17244" y="26"/>
                    <a:pt x="19183" y="0"/>
                    <a:pt x="20930" y="838"/>
                  </a:cubicBezTo>
                  <a:cubicBezTo>
                    <a:pt x="44056" y="11951"/>
                    <a:pt x="60630" y="34455"/>
                    <a:pt x="62954" y="61227"/>
                  </a:cubicBezTo>
                  <a:cubicBezTo>
                    <a:pt x="63246" y="64681"/>
                    <a:pt x="60173" y="67767"/>
                    <a:pt x="56718" y="67463"/>
                  </a:cubicBezTo>
                  <a:cubicBezTo>
                    <a:pt x="33630" y="65468"/>
                    <a:pt x="13741" y="52794"/>
                    <a:pt x="1537" y="34544"/>
                  </a:cubicBezTo>
                  <a:cubicBezTo>
                    <a:pt x="140" y="32474"/>
                    <a:pt x="0" y="29744"/>
                    <a:pt x="1029" y="27470"/>
                  </a:cubicBezTo>
                  <a:cubicBezTo>
                    <a:pt x="4483" y="19787"/>
                    <a:pt x="8014" y="12129"/>
                    <a:pt x="11544" y="4470"/>
                  </a:cubicBezTo>
                  <a:cubicBezTo>
                    <a:pt x="12357" y="2705"/>
                    <a:pt x="13831" y="1378"/>
                    <a:pt x="15537" y="702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0" name="Shape 130">
              <a:extLst>
                <a:ext uri="{FF2B5EF4-FFF2-40B4-BE49-F238E27FC236}">
                  <a16:creationId xmlns:a16="http://schemas.microsoft.com/office/drawing/2014/main" id="{0FB12A85-9AE6-437B-A661-E966F983EB47}"/>
                </a:ext>
              </a:extLst>
            </p:cNvPr>
            <p:cNvSpPr/>
            <p:nvPr/>
          </p:nvSpPr>
          <p:spPr>
            <a:xfrm>
              <a:off x="706535" y="1566684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528" y="292"/>
                  </a:moveTo>
                  <a:cubicBezTo>
                    <a:pt x="42494" y="3403"/>
                    <a:pt x="71146" y="32067"/>
                    <a:pt x="74257" y="68021"/>
                  </a:cubicBezTo>
                  <a:cubicBezTo>
                    <a:pt x="74562" y="71475"/>
                    <a:pt x="71476" y="74562"/>
                    <a:pt x="68034" y="74257"/>
                  </a:cubicBezTo>
                  <a:cubicBezTo>
                    <a:pt x="32067" y="71145"/>
                    <a:pt x="3404" y="42494"/>
                    <a:pt x="292" y="6528"/>
                  </a:cubicBezTo>
                  <a:cubicBezTo>
                    <a:pt x="0" y="3073"/>
                    <a:pt x="3073" y="0"/>
                    <a:pt x="6528" y="292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1" name="Shape 131">
              <a:extLst>
                <a:ext uri="{FF2B5EF4-FFF2-40B4-BE49-F238E27FC236}">
                  <a16:creationId xmlns:a16="http://schemas.microsoft.com/office/drawing/2014/main" id="{A5D20B34-10CB-46E0-91AD-66AD133CF9D6}"/>
                </a:ext>
              </a:extLst>
            </p:cNvPr>
            <p:cNvSpPr/>
            <p:nvPr/>
          </p:nvSpPr>
          <p:spPr>
            <a:xfrm>
              <a:off x="706529" y="1649832"/>
              <a:ext cx="74562" cy="74575"/>
            </a:xfrm>
            <a:custGeom>
              <a:avLst/>
              <a:gdLst/>
              <a:ahLst/>
              <a:cxnLst/>
              <a:rect l="0" t="0" r="0" b="0"/>
              <a:pathLst>
                <a:path w="74562" h="74575">
                  <a:moveTo>
                    <a:pt x="68034" y="305"/>
                  </a:moveTo>
                  <a:cubicBezTo>
                    <a:pt x="71475" y="0"/>
                    <a:pt x="74562" y="3086"/>
                    <a:pt x="74270" y="6540"/>
                  </a:cubicBezTo>
                  <a:cubicBezTo>
                    <a:pt x="71158" y="42494"/>
                    <a:pt x="42494" y="71158"/>
                    <a:pt x="6528" y="74270"/>
                  </a:cubicBezTo>
                  <a:cubicBezTo>
                    <a:pt x="3086" y="74575"/>
                    <a:pt x="0" y="71488"/>
                    <a:pt x="305" y="68034"/>
                  </a:cubicBezTo>
                  <a:cubicBezTo>
                    <a:pt x="3416" y="32080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2" name="Shape 132">
              <a:extLst>
                <a:ext uri="{FF2B5EF4-FFF2-40B4-BE49-F238E27FC236}">
                  <a16:creationId xmlns:a16="http://schemas.microsoft.com/office/drawing/2014/main" id="{49C0F088-B733-475F-963B-A2833CE73A14}"/>
                </a:ext>
              </a:extLst>
            </p:cNvPr>
            <p:cNvSpPr/>
            <p:nvPr/>
          </p:nvSpPr>
          <p:spPr>
            <a:xfrm>
              <a:off x="688335" y="1631632"/>
              <a:ext cx="27711" cy="27724"/>
            </a:xfrm>
            <a:custGeom>
              <a:avLst/>
              <a:gdLst/>
              <a:ahLst/>
              <a:cxnLst/>
              <a:rect l="0" t="0" r="0" b="0"/>
              <a:pathLst>
                <a:path w="27711" h="27724">
                  <a:moveTo>
                    <a:pt x="13856" y="0"/>
                  </a:moveTo>
                  <a:cubicBezTo>
                    <a:pt x="21514" y="0"/>
                    <a:pt x="27711" y="6210"/>
                    <a:pt x="27711" y="13868"/>
                  </a:cubicBezTo>
                  <a:cubicBezTo>
                    <a:pt x="27711" y="21514"/>
                    <a:pt x="21514" y="27724"/>
                    <a:pt x="13856" y="27724"/>
                  </a:cubicBezTo>
                  <a:cubicBezTo>
                    <a:pt x="6198" y="27724"/>
                    <a:pt x="0" y="21514"/>
                    <a:pt x="0" y="13868"/>
                  </a:cubicBezTo>
                  <a:cubicBezTo>
                    <a:pt x="0" y="6210"/>
                    <a:pt x="6198" y="0"/>
                    <a:pt x="13856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3" name="Shape 133">
              <a:extLst>
                <a:ext uri="{FF2B5EF4-FFF2-40B4-BE49-F238E27FC236}">
                  <a16:creationId xmlns:a16="http://schemas.microsoft.com/office/drawing/2014/main" id="{5AB6396F-8600-4655-BE78-B0E7FFA55936}"/>
                </a:ext>
              </a:extLst>
            </p:cNvPr>
            <p:cNvSpPr/>
            <p:nvPr/>
          </p:nvSpPr>
          <p:spPr>
            <a:xfrm>
              <a:off x="623245" y="1566684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8034" y="292"/>
                  </a:moveTo>
                  <a:cubicBezTo>
                    <a:pt x="71488" y="0"/>
                    <a:pt x="74562" y="3073"/>
                    <a:pt x="74270" y="6528"/>
                  </a:cubicBezTo>
                  <a:cubicBezTo>
                    <a:pt x="71158" y="42494"/>
                    <a:pt x="42494" y="71145"/>
                    <a:pt x="6528" y="74257"/>
                  </a:cubicBezTo>
                  <a:cubicBezTo>
                    <a:pt x="3086" y="74562"/>
                    <a:pt x="0" y="71475"/>
                    <a:pt x="305" y="68021"/>
                  </a:cubicBezTo>
                  <a:cubicBezTo>
                    <a:pt x="3416" y="32067"/>
                    <a:pt x="32067" y="3403"/>
                    <a:pt x="68034" y="292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4" name="Shape 134">
              <a:extLst>
                <a:ext uri="{FF2B5EF4-FFF2-40B4-BE49-F238E27FC236}">
                  <a16:creationId xmlns:a16="http://schemas.microsoft.com/office/drawing/2014/main" id="{B6D7A587-9C24-47D2-ADD1-793E9E0C7284}"/>
                </a:ext>
              </a:extLst>
            </p:cNvPr>
            <p:cNvSpPr/>
            <p:nvPr/>
          </p:nvSpPr>
          <p:spPr>
            <a:xfrm>
              <a:off x="540212" y="1566684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528" y="292"/>
                  </a:moveTo>
                  <a:cubicBezTo>
                    <a:pt x="42494" y="3403"/>
                    <a:pt x="71146" y="32067"/>
                    <a:pt x="74257" y="68021"/>
                  </a:cubicBezTo>
                  <a:cubicBezTo>
                    <a:pt x="74562" y="71475"/>
                    <a:pt x="71476" y="74562"/>
                    <a:pt x="68034" y="74257"/>
                  </a:cubicBezTo>
                  <a:cubicBezTo>
                    <a:pt x="32067" y="71145"/>
                    <a:pt x="3404" y="42494"/>
                    <a:pt x="292" y="6528"/>
                  </a:cubicBezTo>
                  <a:cubicBezTo>
                    <a:pt x="0" y="3073"/>
                    <a:pt x="3073" y="0"/>
                    <a:pt x="6528" y="292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5" name="Shape 135">
              <a:extLst>
                <a:ext uri="{FF2B5EF4-FFF2-40B4-BE49-F238E27FC236}">
                  <a16:creationId xmlns:a16="http://schemas.microsoft.com/office/drawing/2014/main" id="{CB075E56-9336-4274-9E40-AE9DCD308F3C}"/>
                </a:ext>
              </a:extLst>
            </p:cNvPr>
            <p:cNvSpPr/>
            <p:nvPr/>
          </p:nvSpPr>
          <p:spPr>
            <a:xfrm>
              <a:off x="623245" y="1649831"/>
              <a:ext cx="74562" cy="74575"/>
            </a:xfrm>
            <a:custGeom>
              <a:avLst/>
              <a:gdLst/>
              <a:ahLst/>
              <a:cxnLst/>
              <a:rect l="0" t="0" r="0" b="0"/>
              <a:pathLst>
                <a:path w="74562" h="74575">
                  <a:moveTo>
                    <a:pt x="6528" y="305"/>
                  </a:moveTo>
                  <a:cubicBezTo>
                    <a:pt x="42494" y="3416"/>
                    <a:pt x="71158" y="32080"/>
                    <a:pt x="74270" y="68034"/>
                  </a:cubicBezTo>
                  <a:cubicBezTo>
                    <a:pt x="74562" y="71488"/>
                    <a:pt x="71488" y="74575"/>
                    <a:pt x="68034" y="74270"/>
                  </a:cubicBezTo>
                  <a:cubicBezTo>
                    <a:pt x="32067" y="71158"/>
                    <a:pt x="3416" y="42494"/>
                    <a:pt x="305" y="6540"/>
                  </a:cubicBezTo>
                  <a:cubicBezTo>
                    <a:pt x="0" y="3086"/>
                    <a:pt x="3086" y="0"/>
                    <a:pt x="6528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6" name="Shape 136">
              <a:extLst>
                <a:ext uri="{FF2B5EF4-FFF2-40B4-BE49-F238E27FC236}">
                  <a16:creationId xmlns:a16="http://schemas.microsoft.com/office/drawing/2014/main" id="{6DFEE9D9-0B63-4808-8049-F4AC21B15147}"/>
                </a:ext>
              </a:extLst>
            </p:cNvPr>
            <p:cNvSpPr/>
            <p:nvPr/>
          </p:nvSpPr>
          <p:spPr>
            <a:xfrm>
              <a:off x="540206" y="1649832"/>
              <a:ext cx="74562" cy="74575"/>
            </a:xfrm>
            <a:custGeom>
              <a:avLst/>
              <a:gdLst/>
              <a:ahLst/>
              <a:cxnLst/>
              <a:rect l="0" t="0" r="0" b="0"/>
              <a:pathLst>
                <a:path w="74562" h="74575">
                  <a:moveTo>
                    <a:pt x="68034" y="305"/>
                  </a:moveTo>
                  <a:cubicBezTo>
                    <a:pt x="71475" y="0"/>
                    <a:pt x="74562" y="3086"/>
                    <a:pt x="74270" y="6540"/>
                  </a:cubicBezTo>
                  <a:cubicBezTo>
                    <a:pt x="71158" y="42494"/>
                    <a:pt x="42494" y="71158"/>
                    <a:pt x="6528" y="74270"/>
                  </a:cubicBezTo>
                  <a:cubicBezTo>
                    <a:pt x="3086" y="74575"/>
                    <a:pt x="0" y="71488"/>
                    <a:pt x="305" y="68034"/>
                  </a:cubicBezTo>
                  <a:cubicBezTo>
                    <a:pt x="3416" y="32080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7" name="Shape 137">
              <a:extLst>
                <a:ext uri="{FF2B5EF4-FFF2-40B4-BE49-F238E27FC236}">
                  <a16:creationId xmlns:a16="http://schemas.microsoft.com/office/drawing/2014/main" id="{15D8E44B-4591-4550-8680-9FB0132CD6E9}"/>
                </a:ext>
              </a:extLst>
            </p:cNvPr>
            <p:cNvSpPr/>
            <p:nvPr/>
          </p:nvSpPr>
          <p:spPr>
            <a:xfrm>
              <a:off x="522007" y="1631641"/>
              <a:ext cx="27724" cy="27711"/>
            </a:xfrm>
            <a:custGeom>
              <a:avLst/>
              <a:gdLst/>
              <a:ahLst/>
              <a:cxnLst/>
              <a:rect l="0" t="0" r="0" b="0"/>
              <a:pathLst>
                <a:path w="27724" h="27711">
                  <a:moveTo>
                    <a:pt x="13856" y="0"/>
                  </a:moveTo>
                  <a:cubicBezTo>
                    <a:pt x="21514" y="0"/>
                    <a:pt x="27724" y="6198"/>
                    <a:pt x="27724" y="13856"/>
                  </a:cubicBezTo>
                  <a:cubicBezTo>
                    <a:pt x="27724" y="21514"/>
                    <a:pt x="21514" y="27711"/>
                    <a:pt x="13856" y="27711"/>
                  </a:cubicBezTo>
                  <a:cubicBezTo>
                    <a:pt x="6210" y="27711"/>
                    <a:pt x="0" y="21514"/>
                    <a:pt x="0" y="13856"/>
                  </a:cubicBezTo>
                  <a:cubicBezTo>
                    <a:pt x="0" y="6198"/>
                    <a:pt x="6210" y="0"/>
                    <a:pt x="13856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8" name="Shape 138">
              <a:extLst>
                <a:ext uri="{FF2B5EF4-FFF2-40B4-BE49-F238E27FC236}">
                  <a16:creationId xmlns:a16="http://schemas.microsoft.com/office/drawing/2014/main" id="{73F06AD7-31DD-447E-B989-5C7FB2E659FB}"/>
                </a:ext>
              </a:extLst>
            </p:cNvPr>
            <p:cNvSpPr/>
            <p:nvPr/>
          </p:nvSpPr>
          <p:spPr>
            <a:xfrm>
              <a:off x="456921" y="1566684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8034" y="292"/>
                  </a:moveTo>
                  <a:cubicBezTo>
                    <a:pt x="71488" y="0"/>
                    <a:pt x="74562" y="3073"/>
                    <a:pt x="74270" y="6528"/>
                  </a:cubicBezTo>
                  <a:cubicBezTo>
                    <a:pt x="71158" y="42494"/>
                    <a:pt x="42494" y="71145"/>
                    <a:pt x="6528" y="74257"/>
                  </a:cubicBezTo>
                  <a:cubicBezTo>
                    <a:pt x="3086" y="74562"/>
                    <a:pt x="0" y="71475"/>
                    <a:pt x="305" y="68021"/>
                  </a:cubicBezTo>
                  <a:cubicBezTo>
                    <a:pt x="3416" y="32067"/>
                    <a:pt x="32067" y="3403"/>
                    <a:pt x="68034" y="292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9" name="Shape 139">
              <a:extLst>
                <a:ext uri="{FF2B5EF4-FFF2-40B4-BE49-F238E27FC236}">
                  <a16:creationId xmlns:a16="http://schemas.microsoft.com/office/drawing/2014/main" id="{E4CDC87A-7194-48A6-9CD4-A347EB68CE98}"/>
                </a:ext>
              </a:extLst>
            </p:cNvPr>
            <p:cNvSpPr/>
            <p:nvPr/>
          </p:nvSpPr>
          <p:spPr>
            <a:xfrm>
              <a:off x="373889" y="1566684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528" y="292"/>
                  </a:moveTo>
                  <a:cubicBezTo>
                    <a:pt x="42494" y="3403"/>
                    <a:pt x="71146" y="32067"/>
                    <a:pt x="74257" y="68021"/>
                  </a:cubicBezTo>
                  <a:cubicBezTo>
                    <a:pt x="74562" y="71475"/>
                    <a:pt x="71476" y="74562"/>
                    <a:pt x="68034" y="74257"/>
                  </a:cubicBezTo>
                  <a:cubicBezTo>
                    <a:pt x="32067" y="71145"/>
                    <a:pt x="3404" y="42494"/>
                    <a:pt x="292" y="6528"/>
                  </a:cubicBezTo>
                  <a:cubicBezTo>
                    <a:pt x="0" y="3073"/>
                    <a:pt x="3073" y="0"/>
                    <a:pt x="6528" y="292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0" name="Shape 140">
              <a:extLst>
                <a:ext uri="{FF2B5EF4-FFF2-40B4-BE49-F238E27FC236}">
                  <a16:creationId xmlns:a16="http://schemas.microsoft.com/office/drawing/2014/main" id="{4AA58FBA-7C19-4CC5-AB19-4005E780C7D8}"/>
                </a:ext>
              </a:extLst>
            </p:cNvPr>
            <p:cNvSpPr/>
            <p:nvPr/>
          </p:nvSpPr>
          <p:spPr>
            <a:xfrm>
              <a:off x="456921" y="1649831"/>
              <a:ext cx="74562" cy="74575"/>
            </a:xfrm>
            <a:custGeom>
              <a:avLst/>
              <a:gdLst/>
              <a:ahLst/>
              <a:cxnLst/>
              <a:rect l="0" t="0" r="0" b="0"/>
              <a:pathLst>
                <a:path w="74562" h="74575">
                  <a:moveTo>
                    <a:pt x="6528" y="305"/>
                  </a:moveTo>
                  <a:cubicBezTo>
                    <a:pt x="42494" y="3416"/>
                    <a:pt x="71158" y="32080"/>
                    <a:pt x="74270" y="68034"/>
                  </a:cubicBezTo>
                  <a:cubicBezTo>
                    <a:pt x="74562" y="71488"/>
                    <a:pt x="71488" y="74575"/>
                    <a:pt x="68034" y="74270"/>
                  </a:cubicBezTo>
                  <a:cubicBezTo>
                    <a:pt x="32067" y="71158"/>
                    <a:pt x="3416" y="42494"/>
                    <a:pt x="305" y="6540"/>
                  </a:cubicBezTo>
                  <a:cubicBezTo>
                    <a:pt x="0" y="3086"/>
                    <a:pt x="3086" y="0"/>
                    <a:pt x="6528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1" name="Shape 141">
              <a:extLst>
                <a:ext uri="{FF2B5EF4-FFF2-40B4-BE49-F238E27FC236}">
                  <a16:creationId xmlns:a16="http://schemas.microsoft.com/office/drawing/2014/main" id="{9ABEB56A-1C3F-4EF4-B552-90E8A68F04D1}"/>
                </a:ext>
              </a:extLst>
            </p:cNvPr>
            <p:cNvSpPr/>
            <p:nvPr/>
          </p:nvSpPr>
          <p:spPr>
            <a:xfrm>
              <a:off x="373883" y="1649832"/>
              <a:ext cx="74562" cy="74575"/>
            </a:xfrm>
            <a:custGeom>
              <a:avLst/>
              <a:gdLst/>
              <a:ahLst/>
              <a:cxnLst/>
              <a:rect l="0" t="0" r="0" b="0"/>
              <a:pathLst>
                <a:path w="74562" h="74575">
                  <a:moveTo>
                    <a:pt x="68034" y="305"/>
                  </a:moveTo>
                  <a:cubicBezTo>
                    <a:pt x="71488" y="0"/>
                    <a:pt x="74562" y="3086"/>
                    <a:pt x="74270" y="6540"/>
                  </a:cubicBezTo>
                  <a:cubicBezTo>
                    <a:pt x="71158" y="42494"/>
                    <a:pt x="42494" y="71158"/>
                    <a:pt x="6528" y="74270"/>
                  </a:cubicBezTo>
                  <a:cubicBezTo>
                    <a:pt x="3086" y="74575"/>
                    <a:pt x="0" y="71488"/>
                    <a:pt x="305" y="68034"/>
                  </a:cubicBezTo>
                  <a:cubicBezTo>
                    <a:pt x="3416" y="32080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2" name="Shape 142">
              <a:extLst>
                <a:ext uri="{FF2B5EF4-FFF2-40B4-BE49-F238E27FC236}">
                  <a16:creationId xmlns:a16="http://schemas.microsoft.com/office/drawing/2014/main" id="{AACB1467-FC44-40FB-A3C1-62B35F1549C5}"/>
                </a:ext>
              </a:extLst>
            </p:cNvPr>
            <p:cNvSpPr/>
            <p:nvPr/>
          </p:nvSpPr>
          <p:spPr>
            <a:xfrm>
              <a:off x="355685" y="1631641"/>
              <a:ext cx="27724" cy="27711"/>
            </a:xfrm>
            <a:custGeom>
              <a:avLst/>
              <a:gdLst/>
              <a:ahLst/>
              <a:cxnLst/>
              <a:rect l="0" t="0" r="0" b="0"/>
              <a:pathLst>
                <a:path w="27724" h="27711">
                  <a:moveTo>
                    <a:pt x="13856" y="0"/>
                  </a:moveTo>
                  <a:cubicBezTo>
                    <a:pt x="21514" y="0"/>
                    <a:pt x="27724" y="6198"/>
                    <a:pt x="27724" y="13856"/>
                  </a:cubicBezTo>
                  <a:cubicBezTo>
                    <a:pt x="27724" y="21514"/>
                    <a:pt x="21514" y="27711"/>
                    <a:pt x="13856" y="27711"/>
                  </a:cubicBezTo>
                  <a:cubicBezTo>
                    <a:pt x="6210" y="27711"/>
                    <a:pt x="0" y="21514"/>
                    <a:pt x="0" y="13856"/>
                  </a:cubicBezTo>
                  <a:cubicBezTo>
                    <a:pt x="0" y="6198"/>
                    <a:pt x="6210" y="0"/>
                    <a:pt x="13856" y="0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3" name="Shape 143">
              <a:extLst>
                <a:ext uri="{FF2B5EF4-FFF2-40B4-BE49-F238E27FC236}">
                  <a16:creationId xmlns:a16="http://schemas.microsoft.com/office/drawing/2014/main" id="{74237252-6CFF-4833-A7BA-2CEDB9EEBCC2}"/>
                </a:ext>
              </a:extLst>
            </p:cNvPr>
            <p:cNvSpPr/>
            <p:nvPr/>
          </p:nvSpPr>
          <p:spPr>
            <a:xfrm>
              <a:off x="290599" y="1566684"/>
              <a:ext cx="74562" cy="74562"/>
            </a:xfrm>
            <a:custGeom>
              <a:avLst/>
              <a:gdLst/>
              <a:ahLst/>
              <a:cxnLst/>
              <a:rect l="0" t="0" r="0" b="0"/>
              <a:pathLst>
                <a:path w="74562" h="74562">
                  <a:moveTo>
                    <a:pt x="68034" y="292"/>
                  </a:moveTo>
                  <a:cubicBezTo>
                    <a:pt x="71488" y="0"/>
                    <a:pt x="74562" y="3073"/>
                    <a:pt x="74270" y="6528"/>
                  </a:cubicBezTo>
                  <a:cubicBezTo>
                    <a:pt x="71158" y="42494"/>
                    <a:pt x="42494" y="71145"/>
                    <a:pt x="6528" y="74257"/>
                  </a:cubicBezTo>
                  <a:cubicBezTo>
                    <a:pt x="3086" y="74562"/>
                    <a:pt x="0" y="71475"/>
                    <a:pt x="305" y="68021"/>
                  </a:cubicBezTo>
                  <a:cubicBezTo>
                    <a:pt x="3416" y="32067"/>
                    <a:pt x="32067" y="3403"/>
                    <a:pt x="68034" y="292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Shape 144">
              <a:extLst>
                <a:ext uri="{FF2B5EF4-FFF2-40B4-BE49-F238E27FC236}">
                  <a16:creationId xmlns:a16="http://schemas.microsoft.com/office/drawing/2014/main" id="{239F427B-9A79-4B3E-820E-AF4994B91BFC}"/>
                </a:ext>
              </a:extLst>
            </p:cNvPr>
            <p:cNvSpPr/>
            <p:nvPr/>
          </p:nvSpPr>
          <p:spPr>
            <a:xfrm>
              <a:off x="290599" y="1649831"/>
              <a:ext cx="74562" cy="74575"/>
            </a:xfrm>
            <a:custGeom>
              <a:avLst/>
              <a:gdLst/>
              <a:ahLst/>
              <a:cxnLst/>
              <a:rect l="0" t="0" r="0" b="0"/>
              <a:pathLst>
                <a:path w="74562" h="74575">
                  <a:moveTo>
                    <a:pt x="6528" y="305"/>
                  </a:moveTo>
                  <a:cubicBezTo>
                    <a:pt x="42494" y="3416"/>
                    <a:pt x="71158" y="32080"/>
                    <a:pt x="74270" y="68034"/>
                  </a:cubicBezTo>
                  <a:cubicBezTo>
                    <a:pt x="74562" y="71488"/>
                    <a:pt x="71488" y="74575"/>
                    <a:pt x="68034" y="74270"/>
                  </a:cubicBezTo>
                  <a:cubicBezTo>
                    <a:pt x="32067" y="71158"/>
                    <a:pt x="3416" y="42494"/>
                    <a:pt x="305" y="6540"/>
                  </a:cubicBezTo>
                  <a:cubicBezTo>
                    <a:pt x="0" y="3086"/>
                    <a:pt x="3086" y="0"/>
                    <a:pt x="6528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5" name="Shape 145">
              <a:extLst>
                <a:ext uri="{FF2B5EF4-FFF2-40B4-BE49-F238E27FC236}">
                  <a16:creationId xmlns:a16="http://schemas.microsoft.com/office/drawing/2014/main" id="{AEC98171-C625-4FF9-9B29-81F6780EFCF0}"/>
                </a:ext>
              </a:extLst>
            </p:cNvPr>
            <p:cNvSpPr/>
            <p:nvPr/>
          </p:nvSpPr>
          <p:spPr>
            <a:xfrm>
              <a:off x="207566" y="1649831"/>
              <a:ext cx="74562" cy="74575"/>
            </a:xfrm>
            <a:custGeom>
              <a:avLst/>
              <a:gdLst/>
              <a:ahLst/>
              <a:cxnLst/>
              <a:rect l="0" t="0" r="0" b="0"/>
              <a:pathLst>
                <a:path w="74562" h="74575">
                  <a:moveTo>
                    <a:pt x="68034" y="305"/>
                  </a:moveTo>
                  <a:cubicBezTo>
                    <a:pt x="71476" y="0"/>
                    <a:pt x="74562" y="3086"/>
                    <a:pt x="74257" y="6540"/>
                  </a:cubicBezTo>
                  <a:cubicBezTo>
                    <a:pt x="71146" y="42494"/>
                    <a:pt x="42494" y="71158"/>
                    <a:pt x="6528" y="74270"/>
                  </a:cubicBezTo>
                  <a:cubicBezTo>
                    <a:pt x="3073" y="74575"/>
                    <a:pt x="0" y="71488"/>
                    <a:pt x="292" y="68034"/>
                  </a:cubicBezTo>
                  <a:cubicBezTo>
                    <a:pt x="3404" y="32080"/>
                    <a:pt x="32067" y="3416"/>
                    <a:pt x="68034" y="305"/>
                  </a:cubicBezTo>
                  <a:close/>
                </a:path>
              </a:pathLst>
            </a:custGeom>
            <a:solidFill>
              <a:srgbClr val="2A4D2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67F64DB6-6BD6-4E5C-8B35-8827676EB2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89" y="4642015"/>
            <a:ext cx="1905266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E14D8CF7-2C63-4371-BF78-F345F67CCE3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523590"/>
              </p:ext>
            </p:extLst>
          </p:nvPr>
        </p:nvGraphicFramePr>
        <p:xfrm>
          <a:off x="6526460" y="332655"/>
          <a:ext cx="5105353" cy="3609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Acrobat Document" r:id="rId4" imgW="11343907" imgH="8019809" progId="AcroExch.Document.7">
                  <p:embed/>
                </p:oleObj>
              </mc:Choice>
              <mc:Fallback>
                <p:oleObj name="Acrobat Document" r:id="rId4" imgW="11343907" imgH="8019809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26460" y="332655"/>
                        <a:ext cx="5105353" cy="3609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DEF634E9-54A2-4EE1-AC78-1DDCD225A1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063106"/>
              </p:ext>
            </p:extLst>
          </p:nvPr>
        </p:nvGraphicFramePr>
        <p:xfrm>
          <a:off x="909836" y="2636912"/>
          <a:ext cx="5213042" cy="3685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Acrobat Document" r:id="rId6" imgW="11343907" imgH="8019809" progId="AcroExch.Document.7">
                  <p:embed/>
                </p:oleObj>
              </mc:Choice>
              <mc:Fallback>
                <p:oleObj name="Acrobat Document" r:id="rId6" imgW="11343907" imgH="8019809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9836" y="2636912"/>
                        <a:ext cx="5213042" cy="3685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052D1E94-5EE1-41D9-84D2-64E5A5F37EF1}"/>
              </a:ext>
            </a:extLst>
          </p:cNvPr>
          <p:cNvSpPr txBox="1"/>
          <p:nvPr/>
        </p:nvSpPr>
        <p:spPr>
          <a:xfrm>
            <a:off x="2256217" y="1124744"/>
            <a:ext cx="25202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de-DE" sz="2400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first</a:t>
            </a:r>
            <a:r>
              <a:rPr lang="de-DE" sz="24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de-DE" sz="2400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unit</a:t>
            </a:r>
            <a:endParaRPr lang="de-DE" sz="24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0BBA82A-7028-4D22-A448-666B6CED18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58075" y="3135233"/>
            <a:ext cx="4005064" cy="3003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1F35814-E1D7-4DA0-B178-01F771C3B3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61331" y="728700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ED43E54-969F-47FD-B1DA-1E8FCFD339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477" y="3630744"/>
            <a:ext cx="3861831" cy="2896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F22A95A-E978-44B4-BB64-56489BCA98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4" y="332656"/>
            <a:ext cx="3888432" cy="2916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47FDEF7-4051-433D-8313-62884C412D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444" y="3648518"/>
            <a:ext cx="3960440" cy="297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BF4F050-2704-4CCF-B8A6-6EA02CEF3A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48" y="222008"/>
            <a:ext cx="4002509" cy="3001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FE0618E-23E7-41C8-8F28-FAD16FF93F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88" y="222008"/>
            <a:ext cx="3960440" cy="297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98F58FC-05B1-4044-99AA-1DACD95208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876" y="3645024"/>
            <a:ext cx="3888432" cy="2916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D882AAA-35FC-408F-9C4E-BF951153D4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852" y="322433"/>
            <a:ext cx="4350586" cy="3266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D7DAF07-5F5A-4CE1-8114-DE33FE3C8E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519604" y="681219"/>
            <a:ext cx="2880320" cy="2162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9EC9F71-DECB-4D20-A062-60FF6B41F1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580" y="3429000"/>
            <a:ext cx="3962516" cy="2975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E5E521C-FBBF-4B60-A7B8-DB99E8C351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761" y="4005064"/>
            <a:ext cx="2915783" cy="2186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223189F-7E0E-46B5-B8D9-8BDF63CEDA5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684" y="620688"/>
            <a:ext cx="3171707" cy="2378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CF0D52-ABA9-4132-B50D-C3AE9243945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18" y="4005064"/>
            <a:ext cx="2915783" cy="2186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599728"/>
          </a:xfrm>
        </p:spPr>
        <p:txBody>
          <a:bodyPr rtlCol="0"/>
          <a:lstStyle/>
          <a:p>
            <a:pPr rtl="0"/>
            <a:r>
              <a:rPr lang="de-DE" dirty="0"/>
              <a:t>Sponsors and Funding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1378001" y="1124744"/>
            <a:ext cx="4700016" cy="573325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de-DE" sz="1800" b="1" dirty="0"/>
              <a:t>Zoo Dresden</a:t>
            </a:r>
          </a:p>
          <a:p>
            <a:pPr rtl="0"/>
            <a:r>
              <a:rPr lang="de-DE" sz="1800" b="1" dirty="0"/>
              <a:t>Zoo Cologne</a:t>
            </a:r>
          </a:p>
          <a:p>
            <a:r>
              <a:rPr lang="de-DE" sz="1800" b="1" dirty="0"/>
              <a:t>Shanghai Group (Office)</a:t>
            </a:r>
          </a:p>
          <a:p>
            <a:pPr rtl="0"/>
            <a:r>
              <a:rPr lang="de-DE" sz="1800" b="1" dirty="0"/>
              <a:t>ZGAP Clip Award (Winner)</a:t>
            </a:r>
          </a:p>
          <a:p>
            <a:pPr rtl="0"/>
            <a:r>
              <a:rPr lang="de-DE" sz="1800" b="1" dirty="0"/>
              <a:t>Zoo Basel</a:t>
            </a:r>
          </a:p>
          <a:p>
            <a:pPr rtl="0"/>
            <a:r>
              <a:rPr lang="de-DE" sz="1800" b="1" dirty="0"/>
              <a:t>St. Laurent (Food supplier)</a:t>
            </a:r>
          </a:p>
          <a:p>
            <a:pPr rtl="0"/>
            <a:r>
              <a:rPr lang="de-DE" sz="1800" b="1" dirty="0"/>
              <a:t>Zoo Leipzig</a:t>
            </a:r>
          </a:p>
          <a:p>
            <a:pPr rtl="0"/>
            <a:r>
              <a:rPr lang="de-DE" sz="1800" b="1" dirty="0"/>
              <a:t>ZGAP (</a:t>
            </a:r>
            <a:r>
              <a:rPr lang="de-DE" sz="1800" b="1" dirty="0" err="1"/>
              <a:t>for</a:t>
            </a:r>
            <a:r>
              <a:rPr lang="de-DE" sz="1800" b="1" dirty="0"/>
              <a:t> Manager Stephan)</a:t>
            </a:r>
          </a:p>
          <a:p>
            <a:pPr rtl="0"/>
            <a:r>
              <a:rPr lang="de-DE" sz="1800" b="1" dirty="0"/>
              <a:t>Bird park Marlow</a:t>
            </a:r>
          </a:p>
          <a:p>
            <a:pPr rtl="0"/>
            <a:r>
              <a:rPr lang="de-DE" sz="1800" b="1" dirty="0"/>
              <a:t>Zoo Berlin</a:t>
            </a:r>
          </a:p>
          <a:p>
            <a:pPr rtl="0"/>
            <a:r>
              <a:rPr lang="de-DE" sz="1800" b="1" dirty="0"/>
              <a:t>Summary </a:t>
            </a:r>
            <a:r>
              <a:rPr lang="de-DE" sz="1800" b="1" dirty="0" err="1"/>
              <a:t>from</a:t>
            </a:r>
            <a:r>
              <a:rPr lang="de-DE" sz="1800" b="1" dirty="0"/>
              <a:t> </a:t>
            </a:r>
            <a:r>
              <a:rPr lang="de-DE" sz="1800" b="1" dirty="0" err="1"/>
              <a:t>sponsors</a:t>
            </a:r>
            <a:endParaRPr lang="de-DE" sz="1800" b="1" dirty="0"/>
          </a:p>
          <a:p>
            <a:pPr rtl="0"/>
            <a:r>
              <a:rPr lang="de-DE" sz="1800" b="1" dirty="0"/>
              <a:t>KASI  </a:t>
            </a:r>
            <a:r>
              <a:rPr lang="de-DE" sz="1800" b="1" dirty="0" err="1"/>
              <a:t>Foundation</a:t>
            </a:r>
            <a:endParaRPr lang="de-DE" sz="1800" b="1" dirty="0"/>
          </a:p>
          <a:p>
            <a:pPr rtl="0"/>
            <a:r>
              <a:rPr lang="de-DE" sz="1800" b="1" dirty="0"/>
              <a:t>Total</a:t>
            </a:r>
          </a:p>
          <a:p>
            <a:pPr rtl="0"/>
            <a:endParaRPr lang="de-DE" sz="1800" b="1" dirty="0"/>
          </a:p>
          <a:p>
            <a:pPr rtl="0"/>
            <a:endParaRPr lang="de-DE" sz="1800" b="1" dirty="0"/>
          </a:p>
          <a:p>
            <a:pPr rtl="0"/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9269958"/>
              </p:ext>
            </p:extLst>
          </p:nvPr>
        </p:nvGraphicFramePr>
        <p:xfrm>
          <a:off x="6598468" y="587893"/>
          <a:ext cx="3240360" cy="600945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1669872529"/>
                    </a:ext>
                  </a:extLst>
                </a:gridCol>
              </a:tblGrid>
              <a:tr h="406862"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IDR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€uro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69"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7.500.000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69"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30.000.000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2.000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969"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40.000.000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2.666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8112682"/>
                  </a:ext>
                </a:extLst>
              </a:tr>
              <a:tr h="430969"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45.000.000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3.000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695199"/>
                  </a:ext>
                </a:extLst>
              </a:tr>
              <a:tr h="430969"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45.000.000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3.000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426626"/>
                  </a:ext>
                </a:extLst>
              </a:tr>
              <a:tr h="430969"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45.000.000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3.000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7033022"/>
                  </a:ext>
                </a:extLst>
              </a:tr>
              <a:tr h="430969"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60.000.000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4.000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9562018"/>
                  </a:ext>
                </a:extLst>
              </a:tr>
              <a:tr h="430969"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72.000.000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4.800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6073563"/>
                  </a:ext>
                </a:extLst>
              </a:tr>
              <a:tr h="430969"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75.000.000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5.000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6971005"/>
                  </a:ext>
                </a:extLst>
              </a:tr>
              <a:tr h="430969"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75.000.000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5.000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427449"/>
                  </a:ext>
                </a:extLst>
              </a:tr>
              <a:tr h="430969"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479.500.000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32.966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736279"/>
                  </a:ext>
                </a:extLst>
              </a:tr>
              <a:tr h="430969"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392.500.500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26.176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9853747"/>
                  </a:ext>
                </a:extLst>
              </a:tr>
              <a:tr h="430969">
                <a:tc>
                  <a:txBody>
                    <a:bodyPr/>
                    <a:lstStyle/>
                    <a:p>
                      <a:pPr algn="ctr" rtl="0"/>
                      <a:r>
                        <a:rPr lang="de-DE" b="1" dirty="0"/>
                        <a:t>896.000.000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b="1" dirty="0"/>
                        <a:t>59.133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3722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8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1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4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Inhaltsplatzhalter 10">
            <a:extLst>
              <a:ext uri="{FF2B5EF4-FFF2-40B4-BE49-F238E27FC236}">
                <a16:creationId xmlns:a16="http://schemas.microsoft.com/office/drawing/2014/main" id="{39025FC8-655D-4717-980B-06BD98B74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229546"/>
              </p:ext>
            </p:extLst>
          </p:nvPr>
        </p:nvGraphicFramePr>
        <p:xfrm>
          <a:off x="1125538" y="333375"/>
          <a:ext cx="9793410" cy="6119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B731C-97C0-4C6B-AE15-0E678736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734144"/>
            <a:ext cx="9601200" cy="1143000"/>
          </a:xfrm>
        </p:spPr>
        <p:txBody>
          <a:bodyPr>
            <a:normAutofit/>
          </a:bodyPr>
          <a:lstStyle/>
          <a:p>
            <a:r>
              <a:rPr lang="de-DE" sz="3200" b="1" dirty="0"/>
              <a:t>Outstanding </a:t>
            </a:r>
            <a:r>
              <a:rPr lang="de-DE" sz="3200" b="1" dirty="0" err="1"/>
              <a:t>amount</a:t>
            </a:r>
            <a:r>
              <a:rPr lang="de-DE" sz="3200" b="1" dirty="0"/>
              <a:t> </a:t>
            </a:r>
            <a:r>
              <a:rPr lang="de-DE" sz="3200" b="1" dirty="0" err="1"/>
              <a:t>for</a:t>
            </a:r>
            <a:r>
              <a:rPr lang="de-DE" sz="3200" b="1" dirty="0"/>
              <a:t> </a:t>
            </a:r>
            <a:r>
              <a:rPr lang="de-DE" sz="3200" b="1" dirty="0" err="1"/>
              <a:t>the</a:t>
            </a:r>
            <a:r>
              <a:rPr lang="de-DE" sz="3200" b="1" dirty="0"/>
              <a:t> </a:t>
            </a:r>
            <a:r>
              <a:rPr lang="de-DE" sz="3200" b="1" dirty="0" err="1"/>
              <a:t>second</a:t>
            </a:r>
            <a:r>
              <a:rPr lang="de-DE" sz="3200" b="1" dirty="0"/>
              <a:t> </a:t>
            </a:r>
            <a:r>
              <a:rPr lang="de-DE" sz="3200" b="1" dirty="0" err="1"/>
              <a:t>phase</a:t>
            </a:r>
            <a:endParaRPr lang="de-DE" sz="32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17F2CB-9DA9-4DDB-8162-C3C1B6785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2029544"/>
            <a:ext cx="9601200" cy="4495800"/>
          </a:xfrm>
        </p:spPr>
        <p:txBody>
          <a:bodyPr/>
          <a:lstStyle/>
          <a:p>
            <a:r>
              <a:rPr lang="de-DE" dirty="0"/>
              <a:t>Zoo Liberec				30.000.000	IDR</a:t>
            </a:r>
          </a:p>
          <a:p>
            <a:pPr lvl="8"/>
            <a:r>
              <a:rPr lang="de-DE" sz="2200" b="1" dirty="0"/>
              <a:t>2.000 €</a:t>
            </a:r>
          </a:p>
          <a:p>
            <a:r>
              <a:rPr lang="de-DE" dirty="0"/>
              <a:t>Segre </a:t>
            </a:r>
            <a:r>
              <a:rPr lang="de-DE" dirty="0" err="1"/>
              <a:t>Foundation</a:t>
            </a:r>
            <a:r>
              <a:rPr lang="de-DE" dirty="0"/>
              <a:t>	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	525.000.000	IDR</a:t>
            </a:r>
          </a:p>
          <a:p>
            <a:pPr lvl="8"/>
            <a:r>
              <a:rPr lang="de-DE" sz="2200" b="1" dirty="0"/>
              <a:t>35.000 €</a:t>
            </a:r>
          </a:p>
          <a:p>
            <a:r>
              <a:rPr lang="de-DE" dirty="0"/>
              <a:t>KASI 20 %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		120.000.000	IDR</a:t>
            </a:r>
          </a:p>
          <a:p>
            <a:pPr lvl="8"/>
            <a:r>
              <a:rPr lang="de-DE" sz="2200" b="1" dirty="0"/>
              <a:t>8.000 €</a:t>
            </a:r>
          </a:p>
          <a:p>
            <a:pPr lvl="1"/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road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office</a:t>
            </a:r>
            <a:r>
              <a:rPr lang="de-DE" dirty="0"/>
              <a:t>			</a:t>
            </a:r>
          </a:p>
          <a:p>
            <a:pPr lvl="1"/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fence</a:t>
            </a:r>
            <a:r>
              <a:rPr lang="de-DE" dirty="0"/>
              <a:t> 			</a:t>
            </a:r>
            <a:r>
              <a:rPr lang="de-DE" sz="2400" dirty="0"/>
              <a:t>1.600.000.000 IDR</a:t>
            </a:r>
          </a:p>
          <a:p>
            <a:pPr lvl="8"/>
            <a:r>
              <a:rPr lang="de-DE" sz="2200" b="1"/>
              <a:t>107.000 </a:t>
            </a:r>
            <a:r>
              <a:rPr lang="de-DE" sz="2200" b="1" dirty="0"/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239136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962FC67-B0C4-4551-B3F6-9CA9A8474A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799846"/>
              </p:ext>
            </p:extLst>
          </p:nvPr>
        </p:nvGraphicFramePr>
        <p:xfrm>
          <a:off x="2133972" y="260648"/>
          <a:ext cx="9073008" cy="6411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3" imgW="8020012" imgH="5667195" progId="AcroExch.Document.7">
                  <p:embed/>
                </p:oleObj>
              </mc:Choice>
              <mc:Fallback>
                <p:oleObj name="Acrobat Document" r:id="rId3" imgW="8020012" imgH="5667195" progId="AcroExch.Document.7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547A9795-7FAB-4E02-B8EC-302EA33037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972" y="260648"/>
                        <a:ext cx="9073008" cy="6411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EF4D2CB3-6DAF-4CAF-BFDA-239047AD2432}"/>
              </a:ext>
            </a:extLst>
          </p:cNvPr>
          <p:cNvSpPr txBox="1"/>
          <p:nvPr/>
        </p:nvSpPr>
        <p:spPr>
          <a:xfrm>
            <a:off x="1053852" y="1772816"/>
            <a:ext cx="936104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800" b="1" dirty="0"/>
              <a:t>The</a:t>
            </a:r>
          </a:p>
          <a:p>
            <a:pPr>
              <a:lnSpc>
                <a:spcPct val="90000"/>
              </a:lnSpc>
            </a:pPr>
            <a:endParaRPr lang="de-DE" sz="2800" b="1" dirty="0"/>
          </a:p>
          <a:p>
            <a:pPr>
              <a:lnSpc>
                <a:spcPct val="90000"/>
              </a:lnSpc>
            </a:pPr>
            <a:r>
              <a:rPr lang="de-DE" sz="2800" b="1" dirty="0" err="1"/>
              <a:t>new</a:t>
            </a:r>
            <a:r>
              <a:rPr lang="de-DE" sz="2800" b="1" dirty="0"/>
              <a:t> </a:t>
            </a:r>
          </a:p>
          <a:p>
            <a:pPr>
              <a:lnSpc>
                <a:spcPct val="90000"/>
              </a:lnSpc>
            </a:pPr>
            <a:endParaRPr lang="de-DE" sz="2800" b="1" dirty="0"/>
          </a:p>
          <a:p>
            <a:pPr>
              <a:lnSpc>
                <a:spcPct val="90000"/>
              </a:lnSpc>
            </a:pPr>
            <a:r>
              <a:rPr lang="de-DE" sz="2800" b="1" dirty="0" err="1"/>
              <a:t>lay</a:t>
            </a:r>
            <a:endParaRPr lang="de-DE" sz="2800" b="1" dirty="0"/>
          </a:p>
          <a:p>
            <a:pPr>
              <a:lnSpc>
                <a:spcPct val="90000"/>
              </a:lnSpc>
            </a:pPr>
            <a:endParaRPr lang="de-DE" sz="2800" b="1" dirty="0"/>
          </a:p>
          <a:p>
            <a:pPr>
              <a:lnSpc>
                <a:spcPct val="90000"/>
              </a:lnSpc>
            </a:pPr>
            <a:r>
              <a:rPr lang="de-DE" sz="2800" b="1" dirty="0"/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66612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Klarheit 16: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93_TF02801109_TF02801109.potx" id="{8698BAC2-92DE-46B1-A95B-23845FF99F2A}" vid="{159544EC-DC65-4FAF-8F4B-F6C6ACEF4FFC}"/>
    </a:ext>
  </a:extLst>
</a:theme>
</file>

<file path=ppt/theme/theme2.xml><?xml version="1.0" encoding="utf-8"?>
<a:theme xmlns:a="http://schemas.openxmlformats.org/drawingml/2006/main" name="Office-Design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026F6B6DCC275B4CA0DA7F551C7A4CC3" ma:contentTypeVersion="4" ma:contentTypeDescription="Upload an image or a photograph." ma:contentTypeScope="" ma:versionID="e2d9ef33859fb33fa4c9fd32b2f209b8">
  <xsd:schema xmlns:xsd="http://www.w3.org/2001/XMLSchema" xmlns:xs="http://www.w3.org/2001/XMLSchema" xmlns:p="http://schemas.microsoft.com/office/2006/metadata/properties" xmlns:ns1="http://schemas.microsoft.com/sharepoint/v3" xmlns:ns2="f0c3cfd2-9c5f-4c1f-8af2-e931810c43f1" targetNamespace="http://schemas.microsoft.com/office/2006/metadata/properties" ma:root="true" ma:fieldsID="0ccaaada12d069fe9eda5eb657600592" ns1:_="" ns2:_="">
    <xsd:import namespace="http://schemas.microsoft.com/sharepoint/v3"/>
    <xsd:import namespace="f0c3cfd2-9c5f-4c1f-8af2-e931810c43f1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3cfd2-9c5f-4c1f-8af2-e931810c43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033644-612C-45F6-B384-AC8660476508}"/>
</file>

<file path=customXml/itemProps2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B785891-AC87-4FDB-901F-8BF92E15E83C}"/>
</file>

<file path=docProps/app.xml><?xml version="1.0" encoding="utf-8"?>
<Properties xmlns="http://schemas.openxmlformats.org/officeDocument/2006/extended-properties" xmlns:vt="http://schemas.openxmlformats.org/officeDocument/2006/docPropsVTypes">
  <Template>Naturpräsentation Klarheit (Breitbild)</Template>
  <TotalTime>0</TotalTime>
  <Words>161</Words>
  <Application>Microsoft Office PowerPoint</Application>
  <PresentationFormat>Benutzerdefiniert</PresentationFormat>
  <Paragraphs>74</Paragraphs>
  <Slides>10</Slides>
  <Notes>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Euphemia</vt:lpstr>
      <vt:lpstr>Lucida Calligraphy</vt:lpstr>
      <vt:lpstr>Klarheit 16:9</vt:lpstr>
      <vt:lpstr>Acrobat Document</vt:lpstr>
      <vt:lpstr>P C B C</vt:lpstr>
      <vt:lpstr>PowerPoint-Präsentation</vt:lpstr>
      <vt:lpstr>PowerPoint-Präsentation</vt:lpstr>
      <vt:lpstr>PowerPoint-Präsentation</vt:lpstr>
      <vt:lpstr>PowerPoint-Präsentation</vt:lpstr>
      <vt:lpstr>Sponsors and Funding</vt:lpstr>
      <vt:lpstr>PowerPoint-Präsentation</vt:lpstr>
      <vt:lpstr>Outstanding amount for the second phase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 C B C</dc:title>
  <dc:creator>Stephan Bulk</dc:creator>
  <cp:lastModifiedBy>Stephan Bulk</cp:lastModifiedBy>
  <cp:revision>61</cp:revision>
  <dcterms:created xsi:type="dcterms:W3CDTF">2017-08-30T06:31:43Z</dcterms:created>
  <dcterms:modified xsi:type="dcterms:W3CDTF">2017-09-07T10:51:08Z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0x01010200026F6B6DCC275B4CA0DA7F551C7A4CC3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