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90" r:id="rId4"/>
    <p:sldId id="291" r:id="rId5"/>
    <p:sldId id="292" r:id="rId6"/>
    <p:sldId id="287" r:id="rId7"/>
    <p:sldId id="288" r:id="rId8"/>
    <p:sldId id="263" r:id="rId9"/>
    <p:sldId id="267" r:id="rId10"/>
    <p:sldId id="264" r:id="rId11"/>
    <p:sldId id="268" r:id="rId12"/>
    <p:sldId id="265" r:id="rId13"/>
    <p:sldId id="262" r:id="rId14"/>
    <p:sldId id="266" r:id="rId15"/>
    <p:sldId id="270" r:id="rId16"/>
    <p:sldId id="269" r:id="rId17"/>
    <p:sldId id="274" r:id="rId18"/>
    <p:sldId id="273" r:id="rId19"/>
    <p:sldId id="272" r:id="rId20"/>
    <p:sldId id="277" r:id="rId21"/>
    <p:sldId id="275" r:id="rId22"/>
    <p:sldId id="278" r:id="rId23"/>
    <p:sldId id="279" r:id="rId24"/>
    <p:sldId id="276" r:id="rId25"/>
    <p:sldId id="280" r:id="rId26"/>
    <p:sldId id="283" r:id="rId27"/>
    <p:sldId id="281" r:id="rId28"/>
    <p:sldId id="284" r:id="rId29"/>
    <p:sldId id="285" r:id="rId30"/>
    <p:sldId id="286" r:id="rId31"/>
    <p:sldId id="293" r:id="rId32"/>
    <p:sldId id="282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457" autoAdjust="0"/>
  </p:normalViewPr>
  <p:slideViewPr>
    <p:cSldViewPr snapToGrid="0">
      <p:cViewPr varScale="1">
        <p:scale>
          <a:sx n="102" d="100"/>
          <a:sy n="102" d="100"/>
        </p:scale>
        <p:origin x="8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7DE01-18AF-4426-97EA-DA38FA5A2880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52838-DAA5-4791-8E77-3AD721D7A8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421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5778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owner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winning </a:t>
            </a:r>
            <a:r>
              <a:rPr lang="nl-NL" baseline="0" dirty="0" err="1" smtClean="0"/>
              <a:t>bird</a:t>
            </a:r>
            <a:r>
              <a:rPr lang="nl-NL" baseline="0" dirty="0" smtClean="0"/>
              <a:t> get </a:t>
            </a:r>
            <a:r>
              <a:rPr lang="nl-NL" baseline="0" dirty="0" err="1" smtClean="0"/>
              <a:t>whole</a:t>
            </a:r>
            <a:r>
              <a:rPr lang="nl-NL" baseline="0" dirty="0" smtClean="0"/>
              <a:t> a lot of money. A top </a:t>
            </a:r>
            <a:r>
              <a:rPr lang="nl-NL" baseline="0" dirty="0" err="1" smtClean="0"/>
              <a:t>singing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bird</a:t>
            </a:r>
            <a:r>
              <a:rPr lang="nl-NL" baseline="0" dirty="0" smtClean="0"/>
              <a:t> is as </a:t>
            </a:r>
            <a:r>
              <a:rPr lang="nl-NL" baseline="0" dirty="0" err="1" smtClean="0"/>
              <a:t>much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worth</a:t>
            </a:r>
            <a:r>
              <a:rPr lang="nl-NL" baseline="0" dirty="0" smtClean="0"/>
              <a:t> as a fancy </a:t>
            </a:r>
            <a:r>
              <a:rPr lang="nl-NL" baseline="0" dirty="0" err="1" smtClean="0"/>
              <a:t>car</a:t>
            </a:r>
            <a:r>
              <a:rPr lang="nl-NL" baseline="0" dirty="0" smtClean="0"/>
              <a:t>! People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 bet on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bird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will</a:t>
            </a:r>
            <a:r>
              <a:rPr lang="nl-NL" baseline="0" dirty="0" smtClean="0"/>
              <a:t> win, as amusement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gambling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7297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But </a:t>
            </a:r>
            <a:r>
              <a:rPr lang="nl-NL" dirty="0" err="1" smtClean="0"/>
              <a:t>many</a:t>
            </a:r>
            <a:r>
              <a:rPr lang="nl-NL" dirty="0" smtClean="0"/>
              <a:t> </a:t>
            </a:r>
            <a:r>
              <a:rPr lang="nl-NL" dirty="0" err="1" smtClean="0"/>
              <a:t>people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large </a:t>
            </a:r>
            <a:r>
              <a:rPr lang="nl-NL" baseline="0" dirty="0" err="1" smtClean="0"/>
              <a:t>cities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just</a:t>
            </a:r>
            <a:r>
              <a:rPr lang="nl-NL" baseline="0" dirty="0" smtClean="0"/>
              <a:t> keep </a:t>
            </a:r>
            <a:r>
              <a:rPr lang="nl-NL" baseline="0" dirty="0" err="1" smtClean="0"/>
              <a:t>songbirds</a:t>
            </a:r>
            <a:r>
              <a:rPr lang="nl-NL" baseline="0" dirty="0" smtClean="0"/>
              <a:t> as pets, </a:t>
            </a:r>
            <a:r>
              <a:rPr lang="nl-NL" baseline="0" dirty="0" err="1" smtClean="0"/>
              <a:t>because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remind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them</a:t>
            </a:r>
            <a:r>
              <a:rPr lang="nl-NL" baseline="0" dirty="0" smtClean="0"/>
              <a:t> on a </a:t>
            </a:r>
            <a:r>
              <a:rPr lang="nl-NL" baseline="0" dirty="0" err="1" smtClean="0"/>
              <a:t>good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experience</a:t>
            </a:r>
            <a:r>
              <a:rPr lang="nl-NL" baseline="0" dirty="0" smtClean="0"/>
              <a:t> in nature. For </a:t>
            </a:r>
            <a:r>
              <a:rPr lang="nl-NL" baseline="0" dirty="0" err="1" smtClean="0"/>
              <a:t>example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how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enjoyed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singing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rainforest</a:t>
            </a:r>
            <a:r>
              <a:rPr lang="nl-NL" baseline="0" dirty="0" smtClean="0"/>
              <a:t>,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village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lived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during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childhood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4132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Examples</a:t>
            </a:r>
            <a:r>
              <a:rPr lang="nl-NL" baseline="0" dirty="0" smtClean="0"/>
              <a:t> for pets are </a:t>
            </a:r>
            <a:r>
              <a:rPr lang="nl-NL" baseline="0" dirty="0" err="1" smtClean="0"/>
              <a:t>cats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guinea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pigs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dogs</a:t>
            </a:r>
            <a:r>
              <a:rPr lang="nl-NL" baseline="0" dirty="0" smtClean="0"/>
              <a:t>. </a:t>
            </a:r>
          </a:p>
          <a:p>
            <a:r>
              <a:rPr lang="nl-NL" baseline="0" dirty="0" err="1" smtClean="0"/>
              <a:t>What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difference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between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keeping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Asian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songbirds</a:t>
            </a:r>
            <a:r>
              <a:rPr lang="nl-NL" baseline="0" dirty="0" smtClean="0"/>
              <a:t> as pet,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keeping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cat</a:t>
            </a:r>
            <a:r>
              <a:rPr lang="nl-NL" baseline="0" dirty="0" smtClean="0"/>
              <a:t>, dog or </a:t>
            </a:r>
            <a:r>
              <a:rPr lang="nl-NL" baseline="0" dirty="0" err="1" smtClean="0"/>
              <a:t>guinea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pig</a:t>
            </a:r>
            <a:r>
              <a:rPr lang="nl-NL" baseline="0" dirty="0" smtClean="0"/>
              <a:t> as a pet? </a:t>
            </a:r>
          </a:p>
          <a:p>
            <a:r>
              <a:rPr lang="nl-NL" baseline="0" dirty="0" err="1" smtClean="0"/>
              <a:t>Our</a:t>
            </a:r>
            <a:r>
              <a:rPr lang="nl-NL" baseline="0" dirty="0" smtClean="0"/>
              <a:t> pets are real </a:t>
            </a:r>
            <a:r>
              <a:rPr lang="nl-NL" baseline="0" dirty="0" err="1" smtClean="0"/>
              <a:t>domestic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animals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bred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since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many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many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years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wild </a:t>
            </a:r>
            <a:r>
              <a:rPr lang="nl-NL" baseline="0" dirty="0" err="1" smtClean="0"/>
              <a:t>animals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caught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forest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, we </a:t>
            </a:r>
            <a:r>
              <a:rPr lang="nl-NL" baseline="0" dirty="0" err="1" smtClean="0"/>
              <a:t>don’t</a:t>
            </a:r>
            <a:r>
              <a:rPr lang="nl-NL" baseline="0" dirty="0" smtClean="0"/>
              <a:t> keep </a:t>
            </a:r>
            <a:r>
              <a:rPr lang="nl-NL" baseline="0" dirty="0" err="1" smtClean="0"/>
              <a:t>them</a:t>
            </a:r>
            <a:r>
              <a:rPr lang="nl-NL" baseline="0" dirty="0" smtClean="0"/>
              <a:t> in a </a:t>
            </a:r>
            <a:r>
              <a:rPr lang="nl-NL" baseline="0" dirty="0" err="1" smtClean="0"/>
              <a:t>tiny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cage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alone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3017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Which</a:t>
            </a:r>
            <a:r>
              <a:rPr lang="nl-NL" baseline="0" dirty="0" smtClean="0"/>
              <a:t> items is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correct </a:t>
            </a:r>
            <a:r>
              <a:rPr lang="nl-NL" baseline="0" dirty="0" err="1" smtClean="0"/>
              <a:t>one</a:t>
            </a:r>
            <a:r>
              <a:rPr lang="nl-NL" baseline="0" dirty="0" smtClean="0"/>
              <a:t> for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pets? Pets </a:t>
            </a:r>
            <a:r>
              <a:rPr lang="nl-NL" baseline="0" dirty="0" err="1" smtClean="0"/>
              <a:t>need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correct food, </a:t>
            </a:r>
            <a:r>
              <a:rPr lang="nl-NL" baseline="0" dirty="0" err="1" smtClean="0"/>
              <a:t>fresh</a:t>
            </a:r>
            <a:r>
              <a:rPr lang="nl-NL" baseline="0" dirty="0" smtClean="0"/>
              <a:t> water, </a:t>
            </a:r>
            <a:r>
              <a:rPr lang="nl-NL" baseline="0" dirty="0" err="1" smtClean="0"/>
              <a:t>cats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need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toys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scratch on, </a:t>
            </a:r>
            <a:r>
              <a:rPr lang="nl-NL" baseline="0" dirty="0" err="1" smtClean="0"/>
              <a:t>guinea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pigs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need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able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hide</a:t>
            </a:r>
            <a:r>
              <a:rPr lang="nl-NL" baseline="0" dirty="0" smtClean="0"/>
              <a:t>, eg in a box. </a:t>
            </a:r>
          </a:p>
          <a:p>
            <a:r>
              <a:rPr lang="nl-NL" baseline="0" dirty="0" err="1" smtClean="0"/>
              <a:t>Only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then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our</a:t>
            </a:r>
            <a:r>
              <a:rPr lang="nl-NL" baseline="0" dirty="0" smtClean="0"/>
              <a:t> pets </a:t>
            </a:r>
            <a:r>
              <a:rPr lang="nl-NL" baseline="0" dirty="0" err="1" smtClean="0"/>
              <a:t>stay</a:t>
            </a:r>
            <a:r>
              <a:rPr lang="nl-NL" baseline="0" dirty="0" smtClean="0"/>
              <a:t> happy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healthy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704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Maybe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it</a:t>
            </a:r>
            <a:r>
              <a:rPr lang="nl-NL" baseline="0" dirty="0" smtClean="0"/>
              <a:t> was easy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match </a:t>
            </a:r>
            <a:r>
              <a:rPr lang="nl-NL" baseline="0" dirty="0" err="1" smtClean="0"/>
              <a:t>cats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guinea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pigs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right food. But is a lot more </a:t>
            </a:r>
            <a:r>
              <a:rPr lang="nl-NL" baseline="0" dirty="0" err="1" smtClean="0"/>
              <a:t>difficult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when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comes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exotic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! </a:t>
            </a:r>
            <a:r>
              <a:rPr lang="nl-NL" baseline="0" dirty="0" err="1" smtClean="0"/>
              <a:t>What</a:t>
            </a:r>
            <a:r>
              <a:rPr lang="nl-NL" baseline="0" dirty="0" smtClean="0"/>
              <a:t> food </a:t>
            </a:r>
            <a:r>
              <a:rPr lang="nl-NL" baseline="0" dirty="0" err="1" smtClean="0"/>
              <a:t>would</a:t>
            </a:r>
            <a:r>
              <a:rPr lang="nl-NL" baseline="0" dirty="0" smtClean="0"/>
              <a:t> a Bali </a:t>
            </a:r>
            <a:r>
              <a:rPr lang="nl-NL" baseline="0" dirty="0" err="1" smtClean="0"/>
              <a:t>starling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need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eat</a:t>
            </a:r>
            <a:r>
              <a:rPr lang="nl-NL" baseline="0" dirty="0" smtClean="0"/>
              <a:t>, do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think</a:t>
            </a:r>
            <a:r>
              <a:rPr lang="nl-NL" baseline="0" dirty="0" smtClean="0"/>
              <a:t>? </a:t>
            </a:r>
          </a:p>
          <a:p>
            <a:r>
              <a:rPr lang="nl-NL" baseline="0" dirty="0" smtClean="0"/>
              <a:t>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wild,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feed on </a:t>
            </a:r>
            <a:r>
              <a:rPr lang="nl-NL" baseline="0" dirty="0" err="1" smtClean="0"/>
              <a:t>insects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worms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berrys</a:t>
            </a:r>
            <a:r>
              <a:rPr lang="nl-NL" baseline="0" dirty="0" smtClean="0"/>
              <a:t>, fruit, </a:t>
            </a:r>
            <a:r>
              <a:rPr lang="nl-NL" baseline="0" dirty="0" err="1" smtClean="0"/>
              <a:t>seeds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every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now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then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lizard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38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feed </a:t>
            </a:r>
            <a:r>
              <a:rPr lang="nl-NL" dirty="0" err="1" smtClean="0"/>
              <a:t>such</a:t>
            </a:r>
            <a:r>
              <a:rPr lang="nl-NL" dirty="0" smtClean="0"/>
              <a:t> a </a:t>
            </a:r>
            <a:r>
              <a:rPr lang="nl-NL" dirty="0" err="1" smtClean="0"/>
              <a:t>bird</a:t>
            </a:r>
            <a:r>
              <a:rPr lang="nl-NL" dirty="0" smtClean="0"/>
              <a:t> on </a:t>
            </a:r>
            <a:r>
              <a:rPr lang="nl-NL" dirty="0" err="1" smtClean="0"/>
              <a:t>rice</a:t>
            </a:r>
            <a:r>
              <a:rPr lang="nl-NL" dirty="0" smtClean="0"/>
              <a:t>, like </a:t>
            </a:r>
            <a:r>
              <a:rPr lang="nl-NL" dirty="0" err="1" smtClean="0"/>
              <a:t>many</a:t>
            </a:r>
            <a:r>
              <a:rPr lang="nl-NL" dirty="0" smtClean="0"/>
              <a:t> </a:t>
            </a:r>
            <a:r>
              <a:rPr lang="nl-NL" dirty="0" err="1" smtClean="0"/>
              <a:t>Asian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people</a:t>
            </a:r>
            <a:r>
              <a:rPr lang="nl-NL" baseline="0" dirty="0" smtClean="0"/>
              <a:t> do (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rice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themselves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every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day</a:t>
            </a:r>
            <a:r>
              <a:rPr lang="nl-NL" baseline="0" dirty="0" smtClean="0"/>
              <a:t>),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bird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will</a:t>
            </a:r>
            <a:r>
              <a:rPr lang="nl-NL" baseline="0" dirty="0" smtClean="0"/>
              <a:t> die.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6817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captivity</a:t>
            </a:r>
            <a:r>
              <a:rPr lang="nl-NL" baseline="0" dirty="0" smtClean="0"/>
              <a:t>, as pets, living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pet </a:t>
            </a:r>
            <a:r>
              <a:rPr lang="nl-NL" baseline="0" dirty="0" err="1" smtClean="0"/>
              <a:t>owners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do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know</a:t>
            </a:r>
            <a:r>
              <a:rPr lang="nl-NL" baseline="0" dirty="0" smtClean="0"/>
              <a:t>  lot </a:t>
            </a:r>
            <a:r>
              <a:rPr lang="nl-NL" baseline="0" dirty="0" err="1" smtClean="0"/>
              <a:t>about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proper care, </a:t>
            </a:r>
            <a:r>
              <a:rPr lang="nl-NL" baseline="0" dirty="0" err="1" smtClean="0"/>
              <a:t>songbirds</a:t>
            </a:r>
            <a:r>
              <a:rPr lang="nl-NL" baseline="0" dirty="0" smtClean="0"/>
              <a:t> (</a:t>
            </a:r>
            <a:r>
              <a:rPr lang="nl-NL" baseline="0" dirty="0" err="1" smtClean="0"/>
              <a:t>esspecially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insect </a:t>
            </a:r>
            <a:r>
              <a:rPr lang="nl-NL" baseline="0" dirty="0" err="1" smtClean="0"/>
              <a:t>eating</a:t>
            </a:r>
            <a:r>
              <a:rPr lang="nl-NL" baseline="0" dirty="0" smtClean="0"/>
              <a:t> species) are </a:t>
            </a:r>
            <a:r>
              <a:rPr lang="nl-NL" baseline="0" dirty="0" err="1" smtClean="0"/>
              <a:t>very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shorelived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8907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People must </a:t>
            </a:r>
            <a:r>
              <a:rPr lang="nl-NL" dirty="0" err="1" smtClean="0"/>
              <a:t>understand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selling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many</a:t>
            </a:r>
            <a:r>
              <a:rPr lang="nl-NL" baseline="0" dirty="0" smtClean="0"/>
              <a:t> wild </a:t>
            </a:r>
            <a:r>
              <a:rPr lang="nl-NL" baseline="0" dirty="0" err="1" smtClean="0"/>
              <a:t>caught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 as pet, is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only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pity</a:t>
            </a:r>
            <a:r>
              <a:rPr lang="nl-NL" baseline="0" dirty="0" smtClean="0"/>
              <a:t> for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individual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bird</a:t>
            </a:r>
            <a:r>
              <a:rPr lang="nl-NL" baseline="0" dirty="0" smtClean="0"/>
              <a:t>… </a:t>
            </a:r>
            <a:r>
              <a:rPr lang="nl-NL" baseline="0" dirty="0" err="1" smtClean="0"/>
              <a:t>if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many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collected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than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will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no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left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forests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will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remain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silent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3704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Seeing</a:t>
            </a:r>
            <a:r>
              <a:rPr lang="nl-NL" dirty="0" smtClean="0"/>
              <a:t> a </a:t>
            </a:r>
            <a:r>
              <a:rPr lang="nl-NL" dirty="0" err="1" smtClean="0"/>
              <a:t>bird</a:t>
            </a:r>
            <a:r>
              <a:rPr lang="nl-NL" dirty="0" smtClean="0"/>
              <a:t> in </a:t>
            </a:r>
            <a:r>
              <a:rPr lang="nl-NL" dirty="0" err="1" smtClean="0"/>
              <a:t>the</a:t>
            </a:r>
            <a:r>
              <a:rPr lang="nl-NL" dirty="0" smtClean="0"/>
              <a:t> wild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listening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its</a:t>
            </a:r>
            <a:r>
              <a:rPr lang="nl-NL" dirty="0" smtClean="0"/>
              <a:t> songs, </a:t>
            </a:r>
            <a:r>
              <a:rPr lang="nl-NL" dirty="0" err="1" smtClean="0"/>
              <a:t>maybe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taking</a:t>
            </a:r>
            <a:r>
              <a:rPr lang="nl-NL" baseline="0" dirty="0" smtClean="0"/>
              <a:t> pictures is a lot </a:t>
            </a:r>
            <a:r>
              <a:rPr lang="nl-NL" baseline="0" dirty="0" err="1" smtClean="0"/>
              <a:t>nicer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having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bird</a:t>
            </a:r>
            <a:r>
              <a:rPr lang="nl-NL" baseline="0" dirty="0" smtClean="0"/>
              <a:t> in a </a:t>
            </a:r>
            <a:r>
              <a:rPr lang="nl-NL" baseline="0" dirty="0" err="1" smtClean="0"/>
              <a:t>tiny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cage</a:t>
            </a:r>
            <a:r>
              <a:rPr lang="nl-NL" baseline="0" dirty="0" smtClean="0"/>
              <a:t> at home!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149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Zoos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conservation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organisation</a:t>
            </a:r>
            <a:r>
              <a:rPr lang="nl-NL" baseline="0" dirty="0" smtClean="0"/>
              <a:t> run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support </a:t>
            </a:r>
            <a:r>
              <a:rPr lang="nl-NL" baseline="0" dirty="0" err="1" smtClean="0"/>
              <a:t>breeding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programmes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Sometimes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it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succeeds</a:t>
            </a:r>
            <a:r>
              <a:rPr lang="nl-NL" baseline="0" dirty="0" smtClean="0"/>
              <a:t> even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bring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 born in European </a:t>
            </a:r>
            <a:r>
              <a:rPr lang="nl-NL" baseline="0" dirty="0" err="1" smtClean="0"/>
              <a:t>zoos</a:t>
            </a:r>
            <a:r>
              <a:rPr lang="nl-NL" baseline="0" dirty="0" smtClean="0"/>
              <a:t> back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wild: like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Bali </a:t>
            </a:r>
            <a:r>
              <a:rPr lang="nl-NL" baseline="0" dirty="0" err="1" smtClean="0"/>
              <a:t>starling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pictures. These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alreay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almost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extinct</a:t>
            </a:r>
            <a:r>
              <a:rPr lang="nl-NL" baseline="0" dirty="0" smtClean="0"/>
              <a:t>. Breeding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releasing </a:t>
            </a:r>
            <a:r>
              <a:rPr lang="nl-NL" baseline="0" dirty="0" err="1" smtClean="0"/>
              <a:t>them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helped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prevent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extintion</a:t>
            </a:r>
            <a:r>
              <a:rPr lang="nl-NL" baseline="0" dirty="0" smtClean="0"/>
              <a:t>, but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still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very</a:t>
            </a:r>
            <a:r>
              <a:rPr lang="nl-NL" baseline="0" dirty="0" smtClean="0"/>
              <a:t> rare. </a:t>
            </a:r>
            <a:endParaRPr lang="nl-NL" baseline="0" dirty="0" smtClean="0"/>
          </a:p>
          <a:p>
            <a:r>
              <a:rPr lang="nl-NL" baseline="0" dirty="0" smtClean="0"/>
              <a:t>The </a:t>
            </a:r>
            <a:r>
              <a:rPr lang="nl-NL" baseline="0" dirty="0" err="1" smtClean="0"/>
              <a:t>Europeam</a:t>
            </a:r>
            <a:r>
              <a:rPr lang="nl-NL" baseline="0" dirty="0" smtClean="0"/>
              <a:t> EAZA </a:t>
            </a:r>
            <a:r>
              <a:rPr lang="nl-NL" baseline="0" dirty="0" err="1" smtClean="0"/>
              <a:t>zoos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participating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campaign</a:t>
            </a:r>
            <a:r>
              <a:rPr lang="nl-NL" baseline="0" dirty="0" smtClean="0"/>
              <a:t> collect money for </a:t>
            </a:r>
            <a:r>
              <a:rPr lang="nl-NL" baseline="0" dirty="0" err="1" smtClean="0"/>
              <a:t>differend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conservation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projects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help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Asian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songbird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909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see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names</a:t>
            </a:r>
            <a:r>
              <a:rPr lang="nl-NL" dirty="0" smtClean="0"/>
              <a:t> of these </a:t>
            </a:r>
            <a:r>
              <a:rPr lang="nl-NL" dirty="0" err="1" smtClean="0"/>
              <a:t>birds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appear</a:t>
            </a:r>
            <a:r>
              <a:rPr lang="nl-NL" baseline="0" dirty="0" smtClean="0"/>
              <a:t>. Solution on next page!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759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Good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know</a:t>
            </a:r>
            <a:r>
              <a:rPr lang="nl-NL" dirty="0" smtClean="0"/>
              <a:t>: </a:t>
            </a:r>
            <a:r>
              <a:rPr lang="nl-NL" dirty="0" err="1" smtClean="0"/>
              <a:t>if</a:t>
            </a:r>
            <a:r>
              <a:rPr lang="nl-NL" dirty="0" smtClean="0"/>
              <a:t> we </a:t>
            </a:r>
            <a:r>
              <a:rPr lang="nl-NL" dirty="0" err="1" smtClean="0"/>
              <a:t>protect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forests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homes of </a:t>
            </a:r>
            <a:r>
              <a:rPr lang="nl-NL" baseline="0" dirty="0" err="1" smtClean="0"/>
              <a:t>songbirds</a:t>
            </a:r>
            <a:r>
              <a:rPr lang="nl-NL" baseline="0" dirty="0" smtClean="0"/>
              <a:t>, we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protect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forests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many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other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animal</a:t>
            </a:r>
            <a:r>
              <a:rPr lang="nl-NL" baseline="0" dirty="0" smtClean="0"/>
              <a:t> species live in (eg. </a:t>
            </a:r>
            <a:r>
              <a:rPr lang="nl-NL" baseline="0" dirty="0" err="1" smtClean="0"/>
              <a:t>sunbear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pangolin</a:t>
            </a:r>
            <a:r>
              <a:rPr lang="nl-NL" baseline="0" dirty="0" smtClean="0"/>
              <a:t>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683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Let’s</a:t>
            </a:r>
            <a:r>
              <a:rPr lang="nl-NL" dirty="0" smtClean="0"/>
              <a:t> make </a:t>
            </a:r>
            <a:r>
              <a:rPr lang="nl-NL" dirty="0" err="1" smtClean="0"/>
              <a:t>sure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Asian</a:t>
            </a:r>
            <a:r>
              <a:rPr lang="nl-NL" dirty="0" smtClean="0"/>
              <a:t> </a:t>
            </a:r>
            <a:r>
              <a:rPr lang="nl-NL" dirty="0" err="1" smtClean="0"/>
              <a:t>songbirds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survive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forest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caught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away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end up in </a:t>
            </a:r>
            <a:r>
              <a:rPr lang="nl-NL" baseline="0" dirty="0" err="1" smtClean="0"/>
              <a:t>tiny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cages</a:t>
            </a:r>
            <a:r>
              <a:rPr lang="nl-NL" baseline="0" dirty="0" smtClean="0"/>
              <a:t> in bad care (</a:t>
            </a:r>
            <a:r>
              <a:rPr lang="nl-NL" baseline="0" dirty="0" err="1" smtClean="0"/>
              <a:t>nb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Javan</a:t>
            </a:r>
            <a:r>
              <a:rPr lang="nl-NL" baseline="0" dirty="0" smtClean="0"/>
              <a:t> green </a:t>
            </a:r>
            <a:r>
              <a:rPr lang="nl-NL" baseline="0" dirty="0" err="1" smtClean="0"/>
              <a:t>magpies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lose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bright</a:t>
            </a:r>
            <a:r>
              <a:rPr lang="nl-NL" baseline="0" dirty="0" smtClean="0"/>
              <a:t> green colour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turn more </a:t>
            </a:r>
            <a:r>
              <a:rPr lang="nl-NL" baseline="0" dirty="0" err="1" smtClean="0"/>
              <a:t>blueish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right food). </a:t>
            </a:r>
          </a:p>
          <a:p>
            <a:r>
              <a:rPr lang="nl-NL" baseline="0" dirty="0" err="1" smtClean="0"/>
              <a:t>Can</a:t>
            </a:r>
            <a:r>
              <a:rPr lang="nl-NL" baseline="0" dirty="0" smtClean="0"/>
              <a:t> de </a:t>
            </a:r>
            <a:r>
              <a:rPr lang="nl-NL" baseline="0" dirty="0" err="1" smtClean="0"/>
              <a:t>children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think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ways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how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help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songbirds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garden, </a:t>
            </a:r>
            <a:r>
              <a:rPr lang="nl-NL" baseline="0" dirty="0" err="1" smtClean="0"/>
              <a:t>here</a:t>
            </a:r>
            <a:r>
              <a:rPr lang="nl-NL" baseline="0" dirty="0" smtClean="0"/>
              <a:t> in Europe?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1513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57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Let a </a:t>
            </a:r>
            <a:r>
              <a:rPr lang="nl-NL" dirty="0" err="1" smtClean="0"/>
              <a:t>child</a:t>
            </a:r>
            <a:r>
              <a:rPr lang="nl-NL" dirty="0" smtClean="0"/>
              <a:t> point</a:t>
            </a:r>
            <a:r>
              <a:rPr lang="nl-NL" baseline="0" dirty="0" smtClean="0"/>
              <a:t> out </a:t>
            </a:r>
            <a:r>
              <a:rPr lang="nl-NL" baseline="0" dirty="0" err="1" smtClean="0"/>
              <a:t>your</a:t>
            </a:r>
            <a:r>
              <a:rPr lang="nl-NL" baseline="0" dirty="0" smtClean="0"/>
              <a:t> home country, Europe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Southeast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Asia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countries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belong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southeas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Asia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who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name </a:t>
            </a:r>
            <a:r>
              <a:rPr lang="nl-NL" baseline="0" dirty="0" err="1" smtClean="0"/>
              <a:t>one</a:t>
            </a:r>
            <a:r>
              <a:rPr lang="nl-NL" baseline="0" dirty="0" smtClean="0"/>
              <a:t>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67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Each</a:t>
            </a:r>
            <a:r>
              <a:rPr lang="nl-NL" dirty="0" smtClean="0"/>
              <a:t> </a:t>
            </a:r>
            <a:r>
              <a:rPr lang="nl-NL" dirty="0" err="1" smtClean="0"/>
              <a:t>year</a:t>
            </a:r>
            <a:r>
              <a:rPr lang="nl-NL" dirty="0" smtClean="0"/>
              <a:t>,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millions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songbirds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caught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from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wild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sold</a:t>
            </a:r>
            <a:r>
              <a:rPr lang="nl-NL" baseline="0" dirty="0" smtClean="0"/>
              <a:t> on </a:t>
            </a:r>
            <a:r>
              <a:rPr lang="nl-NL" baseline="0" dirty="0" err="1" smtClean="0"/>
              <a:t>markets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76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eaten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kept</a:t>
            </a:r>
            <a:r>
              <a:rPr lang="nl-NL" baseline="0" dirty="0" smtClean="0"/>
              <a:t> as pets, or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sell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beautiful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feathers</a:t>
            </a:r>
            <a:r>
              <a:rPr lang="nl-NL" baseline="0" dirty="0" smtClean="0"/>
              <a:t>?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853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They</a:t>
            </a:r>
            <a:r>
              <a:rPr lang="nl-NL" dirty="0" smtClean="0"/>
              <a:t> are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kept</a:t>
            </a:r>
            <a:r>
              <a:rPr lang="nl-NL" baseline="0" dirty="0" smtClean="0"/>
              <a:t> as pets, in </a:t>
            </a:r>
            <a:r>
              <a:rPr lang="nl-NL" baseline="0" dirty="0" err="1" smtClean="0"/>
              <a:t>cages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looking</a:t>
            </a:r>
            <a:r>
              <a:rPr lang="nl-NL" baseline="0" dirty="0" smtClean="0"/>
              <a:t> like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3908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Funny</a:t>
            </a:r>
            <a:r>
              <a:rPr lang="nl-NL" dirty="0" smtClean="0"/>
              <a:t> </a:t>
            </a:r>
            <a:r>
              <a:rPr lang="nl-NL" dirty="0" err="1" smtClean="0"/>
              <a:t>enough</a:t>
            </a:r>
            <a:r>
              <a:rPr lang="nl-NL" dirty="0" smtClean="0"/>
              <a:t>, pictures</a:t>
            </a:r>
            <a:r>
              <a:rPr lang="nl-NL" baseline="0" dirty="0" smtClean="0"/>
              <a:t> like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left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one</a:t>
            </a:r>
            <a:r>
              <a:rPr lang="nl-NL" baseline="0" dirty="0" smtClean="0"/>
              <a:t> ARE real!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1950ies in </a:t>
            </a:r>
            <a:r>
              <a:rPr lang="nl-NL" baseline="0" dirty="0" err="1" smtClean="0"/>
              <a:t>some</a:t>
            </a:r>
            <a:r>
              <a:rPr lang="nl-NL" baseline="0" dirty="0" smtClean="0"/>
              <a:t> European </a:t>
            </a:r>
            <a:r>
              <a:rPr lang="nl-NL" baseline="0" dirty="0" err="1" smtClean="0"/>
              <a:t>countries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parents</a:t>
            </a:r>
            <a:r>
              <a:rPr lang="nl-NL" baseline="0" dirty="0" smtClean="0"/>
              <a:t> put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babies</a:t>
            </a:r>
            <a:r>
              <a:rPr lang="nl-NL" baseline="0" dirty="0" smtClean="0"/>
              <a:t> in de </a:t>
            </a:r>
            <a:r>
              <a:rPr lang="nl-NL" baseline="0" dirty="0" err="1" smtClean="0"/>
              <a:t>summer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cages</a:t>
            </a:r>
            <a:r>
              <a:rPr lang="nl-NL" baseline="0" dirty="0" smtClean="0"/>
              <a:t> next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appartment</a:t>
            </a:r>
            <a:r>
              <a:rPr lang="nl-NL" baseline="0" dirty="0" smtClean="0"/>
              <a:t>. It was </a:t>
            </a:r>
            <a:r>
              <a:rPr lang="nl-NL" baseline="0" dirty="0" err="1" smtClean="0"/>
              <a:t>thought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fresh</a:t>
            </a:r>
            <a:r>
              <a:rPr lang="nl-NL" baseline="0" dirty="0" smtClean="0"/>
              <a:t> air was </a:t>
            </a:r>
            <a:r>
              <a:rPr lang="nl-NL" baseline="0" dirty="0" err="1" smtClean="0"/>
              <a:t>very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healthy</a:t>
            </a:r>
            <a:r>
              <a:rPr lang="nl-NL" baseline="0" dirty="0" smtClean="0"/>
              <a:t>… </a:t>
            </a:r>
            <a:r>
              <a:rPr lang="nl-NL" baseline="0" dirty="0" err="1" smtClean="0"/>
              <a:t>so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pic</a:t>
            </a:r>
            <a:r>
              <a:rPr lang="nl-NL" baseline="0" dirty="0" smtClean="0"/>
              <a:t> looks </a:t>
            </a:r>
            <a:r>
              <a:rPr lang="nl-NL" baseline="0" dirty="0" err="1" smtClean="0"/>
              <a:t>weired</a:t>
            </a:r>
            <a:r>
              <a:rPr lang="nl-NL" baseline="0" dirty="0" smtClean="0"/>
              <a:t>, but is real. On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right, a </a:t>
            </a:r>
            <a:r>
              <a:rPr lang="nl-NL" baseline="0" dirty="0" err="1" smtClean="0"/>
              <a:t>white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rumpes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shama</a:t>
            </a:r>
            <a:r>
              <a:rPr lang="nl-NL" baseline="0" dirty="0" smtClean="0"/>
              <a:t> in a </a:t>
            </a:r>
            <a:r>
              <a:rPr lang="nl-NL" baseline="0" dirty="0" err="1" smtClean="0"/>
              <a:t>typical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cage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4304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Just </a:t>
            </a:r>
            <a:r>
              <a:rPr lang="nl-NL" dirty="0" err="1" smtClean="0"/>
              <a:t>because</a:t>
            </a:r>
            <a:r>
              <a:rPr lang="nl-NL" dirty="0" smtClean="0"/>
              <a:t> </a:t>
            </a:r>
            <a:r>
              <a:rPr lang="nl-NL" dirty="0" err="1" smtClean="0"/>
              <a:t>they</a:t>
            </a:r>
            <a:r>
              <a:rPr lang="nl-NL" dirty="0" smtClean="0"/>
              <a:t> are </a:t>
            </a:r>
            <a:r>
              <a:rPr lang="nl-NL" dirty="0" err="1" smtClean="0"/>
              <a:t>good</a:t>
            </a:r>
            <a:r>
              <a:rPr lang="nl-NL" dirty="0" smtClean="0"/>
              <a:t> company? Or are </a:t>
            </a:r>
            <a:r>
              <a:rPr lang="nl-NL" dirty="0" err="1" smtClean="0"/>
              <a:t>there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maybe</a:t>
            </a:r>
            <a:r>
              <a:rPr lang="nl-NL" baseline="0" dirty="0" smtClean="0"/>
              <a:t> more </a:t>
            </a:r>
            <a:r>
              <a:rPr lang="nl-NL" baseline="0" dirty="0" err="1" smtClean="0"/>
              <a:t>reasons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think</a:t>
            </a:r>
            <a:r>
              <a:rPr lang="nl-NL" baseline="0" dirty="0" smtClean="0"/>
              <a:t> of?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241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Singing</a:t>
            </a:r>
            <a:r>
              <a:rPr lang="nl-NL" dirty="0" smtClean="0"/>
              <a:t> </a:t>
            </a:r>
            <a:r>
              <a:rPr lang="nl-NL" dirty="0" err="1" smtClean="0"/>
              <a:t>contests</a:t>
            </a:r>
            <a:r>
              <a:rPr lang="nl-NL" baseline="0" dirty="0" smtClean="0"/>
              <a:t> for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very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popular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some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countries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Southeast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Asia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owners</a:t>
            </a:r>
            <a:r>
              <a:rPr lang="nl-NL" baseline="0" dirty="0" smtClean="0"/>
              <a:t> get </a:t>
            </a:r>
            <a:r>
              <a:rPr lang="nl-NL" baseline="0" dirty="0" err="1" smtClean="0"/>
              <a:t>together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bring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cages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a jury </a:t>
            </a:r>
            <a:r>
              <a:rPr lang="nl-NL" baseline="0" dirty="0" err="1" smtClean="0"/>
              <a:t>votes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sings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most </a:t>
            </a:r>
            <a:r>
              <a:rPr lang="nl-NL" baseline="0" dirty="0" err="1" smtClean="0"/>
              <a:t>pretty</a:t>
            </a:r>
            <a:r>
              <a:rPr lang="nl-NL" baseline="0" dirty="0" smtClean="0"/>
              <a:t> way.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2838-DAA5-4791-8E77-3AD721D7A84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499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35B6-ED80-4101-BC7A-53EC664C0F35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F4A0-3A47-46C4-A4EC-17EAC16D9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963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35B6-ED80-4101-BC7A-53EC664C0F35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F4A0-3A47-46C4-A4EC-17EAC16D9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527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35B6-ED80-4101-BC7A-53EC664C0F35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F4A0-3A47-46C4-A4EC-17EAC16D9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56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35B6-ED80-4101-BC7A-53EC664C0F35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F4A0-3A47-46C4-A4EC-17EAC16D9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5618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35B6-ED80-4101-BC7A-53EC664C0F35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F4A0-3A47-46C4-A4EC-17EAC16D9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43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35B6-ED80-4101-BC7A-53EC664C0F35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F4A0-3A47-46C4-A4EC-17EAC16D9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715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35B6-ED80-4101-BC7A-53EC664C0F35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F4A0-3A47-46C4-A4EC-17EAC16D9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1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35B6-ED80-4101-BC7A-53EC664C0F35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F4A0-3A47-46C4-A4EC-17EAC16D9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74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35B6-ED80-4101-BC7A-53EC664C0F35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F4A0-3A47-46C4-A4EC-17EAC16D9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77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35B6-ED80-4101-BC7A-53EC664C0F35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F4A0-3A47-46C4-A4EC-17EAC16D9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2983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35B6-ED80-4101-BC7A-53EC664C0F35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F4A0-3A47-46C4-A4EC-17EAC16D9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45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035B6-ED80-4101-BC7A-53EC664C0F35}" type="datetimeFigureOut">
              <a:rPr lang="nl-NL" smtClean="0"/>
              <a:t>9-11-2017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EF4A0-3A47-46C4-A4EC-17EAC16D9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195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0" Type="http://schemas.openxmlformats.org/officeDocument/2006/relationships/image" Target="../media/image44.png"/><Relationship Id="rId4" Type="http://schemas.openxmlformats.org/officeDocument/2006/relationships/image" Target="../media/image1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 smtClean="0"/>
              <a:t>why</a:t>
            </a:r>
            <a:r>
              <a:rPr lang="nl-NL" dirty="0" smtClean="0"/>
              <a:t> </a:t>
            </a:r>
            <a:r>
              <a:rPr lang="nl-NL" dirty="0" err="1" smtClean="0"/>
              <a:t>Southeast</a:t>
            </a:r>
            <a:r>
              <a:rPr lang="nl-NL" dirty="0" smtClean="0"/>
              <a:t> </a:t>
            </a:r>
            <a:r>
              <a:rPr lang="nl-NL" dirty="0" err="1" smtClean="0"/>
              <a:t>Asian</a:t>
            </a:r>
            <a:r>
              <a:rPr lang="nl-NL" dirty="0" smtClean="0"/>
              <a:t> </a:t>
            </a:r>
            <a:r>
              <a:rPr lang="nl-NL" dirty="0" err="1" smtClean="0"/>
              <a:t>songbirds</a:t>
            </a:r>
            <a:r>
              <a:rPr lang="nl-NL" dirty="0" smtClean="0"/>
              <a:t> are </a:t>
            </a:r>
            <a:r>
              <a:rPr lang="nl-NL" dirty="0" err="1" smtClean="0"/>
              <a:t>threatened</a:t>
            </a:r>
            <a:r>
              <a:rPr lang="nl-NL" dirty="0" smtClean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we </a:t>
            </a:r>
            <a:r>
              <a:rPr lang="nl-NL" dirty="0" err="1"/>
              <a:t>can</a:t>
            </a:r>
            <a:r>
              <a:rPr lang="nl-NL" dirty="0"/>
              <a:t> help </a:t>
            </a:r>
            <a:r>
              <a:rPr lang="nl-NL" dirty="0" err="1"/>
              <a:t>them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68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0593" y="214844"/>
            <a:ext cx="8268965" cy="504295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908175"/>
            <a:ext cx="9144000" cy="1681163"/>
          </a:xfrm>
        </p:spPr>
        <p:txBody>
          <a:bodyPr>
            <a:normAutofit fontScale="90000"/>
          </a:bodyPr>
          <a:lstStyle/>
          <a:p>
            <a:r>
              <a:rPr lang="nl-NL" dirty="0"/>
              <a:t>How </a:t>
            </a:r>
            <a:r>
              <a:rPr lang="nl-NL" dirty="0" err="1"/>
              <a:t>would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feel, </a:t>
            </a:r>
            <a:r>
              <a:rPr lang="nl-NL" dirty="0" err="1"/>
              <a:t>alone</a:t>
            </a:r>
            <a:r>
              <a:rPr lang="nl-NL" dirty="0"/>
              <a:t> in a </a:t>
            </a:r>
            <a:r>
              <a:rPr lang="nl-NL" dirty="0" err="1"/>
              <a:t>tiny</a:t>
            </a:r>
            <a:r>
              <a:rPr lang="nl-NL" dirty="0"/>
              <a:t> </a:t>
            </a:r>
            <a:r>
              <a:rPr lang="nl-NL" dirty="0" err="1"/>
              <a:t>cage</a:t>
            </a:r>
            <a:r>
              <a:rPr lang="nl-NL" dirty="0"/>
              <a:t>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7081" y="715577"/>
            <a:ext cx="4959179" cy="449708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6875" y="715577"/>
            <a:ext cx="3209587" cy="44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do </a:t>
            </a:r>
            <a:r>
              <a:rPr lang="nl-NL" dirty="0" err="1"/>
              <a:t>people</a:t>
            </a:r>
            <a:r>
              <a:rPr lang="nl-NL" dirty="0"/>
              <a:t> in </a:t>
            </a:r>
            <a:r>
              <a:rPr lang="nl-NL" dirty="0" err="1"/>
              <a:t>Asia</a:t>
            </a:r>
            <a:r>
              <a:rPr lang="nl-NL" dirty="0"/>
              <a:t> keep </a:t>
            </a:r>
            <a:r>
              <a:rPr lang="nl-NL" dirty="0" err="1"/>
              <a:t>songbirds</a:t>
            </a:r>
            <a:r>
              <a:rPr lang="nl-NL" dirty="0"/>
              <a:t> as pets?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7" r="587" b="6587"/>
          <a:stretch/>
        </p:blipFill>
        <p:spPr>
          <a:xfrm>
            <a:off x="1932643" y="441235"/>
            <a:ext cx="7968028" cy="494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041" y="2677886"/>
            <a:ext cx="4431781" cy="270892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651" y="3421030"/>
            <a:ext cx="2695575" cy="169545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694" y="463597"/>
            <a:ext cx="1848338" cy="24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5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3206" y="1101120"/>
            <a:ext cx="3052448" cy="4285692"/>
          </a:xfrm>
          <a:prstGeom prst="rect">
            <a:avLst/>
          </a:prstGeom>
        </p:spPr>
      </p:pic>
      <p:sp>
        <p:nvSpPr>
          <p:cNvPr id="9" name="Wolk 8"/>
          <p:cNvSpPr/>
          <p:nvPr/>
        </p:nvSpPr>
        <p:spPr>
          <a:xfrm>
            <a:off x="6177285" y="70232"/>
            <a:ext cx="4423719" cy="307271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301" y="705048"/>
            <a:ext cx="465699" cy="3234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2265" y="426566"/>
            <a:ext cx="792580" cy="54554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093" y="304679"/>
            <a:ext cx="1026389" cy="70647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048" y="1457639"/>
            <a:ext cx="1026671" cy="1282062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250" y="1144150"/>
            <a:ext cx="1054390" cy="1316676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718" y="705048"/>
            <a:ext cx="1201631" cy="120163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800" y="568722"/>
            <a:ext cx="971344" cy="97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Well, </a:t>
            </a:r>
            <a:r>
              <a:rPr lang="nl-NL" dirty="0" err="1"/>
              <a:t>we’ve</a:t>
            </a:r>
            <a:r>
              <a:rPr lang="nl-NL" dirty="0"/>
              <a:t> </a:t>
            </a:r>
            <a:r>
              <a:rPr lang="nl-NL" dirty="0" err="1"/>
              <a:t>got</a:t>
            </a:r>
            <a:r>
              <a:rPr lang="nl-NL" dirty="0"/>
              <a:t> pets, </a:t>
            </a:r>
            <a:r>
              <a:rPr lang="nl-NL" dirty="0" err="1"/>
              <a:t>too</a:t>
            </a:r>
            <a:r>
              <a:rPr lang="nl-NL" dirty="0"/>
              <a:t>!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275" y="1218675"/>
            <a:ext cx="2962285" cy="172908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102" y="2987374"/>
            <a:ext cx="3844212" cy="255159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665" y="215485"/>
            <a:ext cx="2345581" cy="265680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938" y="144874"/>
            <a:ext cx="2953651" cy="292865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540" y="3596795"/>
            <a:ext cx="4368859" cy="1661005"/>
          </a:xfrm>
          <a:prstGeom prst="rect">
            <a:avLst/>
          </a:prstGeom>
        </p:spPr>
      </p:pic>
      <p:cxnSp>
        <p:nvCxnSpPr>
          <p:cNvPr id="12" name="Rechte verbindingslijn 11"/>
          <p:cNvCxnSpPr/>
          <p:nvPr/>
        </p:nvCxnSpPr>
        <p:spPr>
          <a:xfrm>
            <a:off x="2544099" y="3106531"/>
            <a:ext cx="2715208" cy="2313281"/>
          </a:xfrm>
          <a:prstGeom prst="line">
            <a:avLst/>
          </a:prstGeom>
          <a:ln w="920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2489650" y="3258931"/>
            <a:ext cx="2705693" cy="2095628"/>
          </a:xfrm>
          <a:prstGeom prst="line">
            <a:avLst/>
          </a:prstGeom>
          <a:ln w="920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269" y="3029156"/>
            <a:ext cx="285317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7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Pets </a:t>
            </a:r>
            <a:r>
              <a:rPr lang="nl-NL" dirty="0" err="1"/>
              <a:t>need</a:t>
            </a:r>
            <a:r>
              <a:rPr lang="nl-NL" dirty="0"/>
              <a:t> proper care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Which</a:t>
            </a:r>
            <a:r>
              <a:rPr lang="nl-NL" dirty="0" smtClean="0"/>
              <a:t> </a:t>
            </a:r>
            <a:r>
              <a:rPr lang="nl-NL" dirty="0" err="1" smtClean="0"/>
              <a:t>birds</a:t>
            </a:r>
            <a:r>
              <a:rPr lang="nl-NL" dirty="0" smtClean="0"/>
              <a:t> are </a:t>
            </a:r>
            <a:r>
              <a:rPr lang="nl-NL" dirty="0" err="1" smtClean="0"/>
              <a:t>Southeast</a:t>
            </a:r>
            <a:r>
              <a:rPr lang="nl-NL" dirty="0" smtClean="0"/>
              <a:t> </a:t>
            </a:r>
            <a:r>
              <a:rPr lang="nl-NL" dirty="0" err="1" smtClean="0"/>
              <a:t>Asian</a:t>
            </a:r>
            <a:r>
              <a:rPr lang="nl-NL" dirty="0" smtClean="0"/>
              <a:t> </a:t>
            </a:r>
            <a:r>
              <a:rPr lang="nl-NL" dirty="0" err="1" smtClean="0"/>
              <a:t>songbirds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682418" y="5349875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275" y="1218675"/>
            <a:ext cx="2962285" cy="172908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665" y="215485"/>
            <a:ext cx="2345581" cy="265680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938" y="144874"/>
            <a:ext cx="2953651" cy="292865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9" y="2957210"/>
            <a:ext cx="2304030" cy="147118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003" y="4279314"/>
            <a:ext cx="2168805" cy="136417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962" y="3042225"/>
            <a:ext cx="2502060" cy="1418253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4417" y="3998726"/>
            <a:ext cx="1892235" cy="1474237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3913" y="3192274"/>
            <a:ext cx="1905000" cy="142875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232" y="3192274"/>
            <a:ext cx="1430900" cy="2391796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38" b="34929"/>
          <a:stretch/>
        </p:blipFill>
        <p:spPr>
          <a:xfrm rot="20067806">
            <a:off x="1209802" y="4045034"/>
            <a:ext cx="2381250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97427" y="541175"/>
            <a:ext cx="10381862" cy="1074673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Which</a:t>
            </a:r>
            <a:r>
              <a:rPr lang="nl-NL" dirty="0"/>
              <a:t> food does a Bali </a:t>
            </a:r>
            <a:r>
              <a:rPr lang="nl-NL" dirty="0" err="1"/>
              <a:t>Myna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026" y="1625143"/>
            <a:ext cx="2309948" cy="363265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21" y="1791935"/>
            <a:ext cx="2304030" cy="147118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664" y="3934024"/>
            <a:ext cx="1892235" cy="147423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38" b="34929"/>
          <a:stretch/>
        </p:blipFill>
        <p:spPr>
          <a:xfrm rot="18724508">
            <a:off x="2521133" y="2090121"/>
            <a:ext cx="2381250" cy="87707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224" y="1592064"/>
            <a:ext cx="2097839" cy="126155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637" y="3920061"/>
            <a:ext cx="1987032" cy="131995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0316" y="3437192"/>
            <a:ext cx="1961858" cy="147139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71" y="3029289"/>
            <a:ext cx="1756831" cy="162506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3101" y="2543524"/>
            <a:ext cx="1961858" cy="99400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975" y="1736785"/>
            <a:ext cx="1942893" cy="640742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873" y="4743740"/>
            <a:ext cx="2698546" cy="699511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896" y="3183913"/>
            <a:ext cx="1281521" cy="10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2890" y="2191350"/>
            <a:ext cx="4808294" cy="18474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24" r="21255"/>
          <a:stretch/>
        </p:blipFill>
        <p:spPr>
          <a:xfrm>
            <a:off x="1539550" y="1781581"/>
            <a:ext cx="3722915" cy="2667000"/>
          </a:xfrm>
          <a:prstGeom prst="rect">
            <a:avLst/>
          </a:prstGeom>
        </p:spPr>
      </p:pic>
      <p:sp>
        <p:nvSpPr>
          <p:cNvPr id="9" name="PIJL-RECHTS 8"/>
          <p:cNvSpPr/>
          <p:nvPr/>
        </p:nvSpPr>
        <p:spPr>
          <a:xfrm>
            <a:off x="5547049" y="2724539"/>
            <a:ext cx="1091682" cy="47451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74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170" y="2677457"/>
            <a:ext cx="1987468" cy="123149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750" y="607072"/>
            <a:ext cx="1987420" cy="123164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698170" y="2970900"/>
            <a:ext cx="9014045" cy="2387600"/>
          </a:xfrm>
        </p:spPr>
        <p:txBody>
          <a:bodyPr>
            <a:normAutofit/>
          </a:bodyPr>
          <a:lstStyle/>
          <a:p>
            <a:r>
              <a:rPr lang="nl-NL" sz="4400" dirty="0" err="1"/>
              <a:t>Unfortunately</a:t>
            </a:r>
            <a:r>
              <a:rPr lang="nl-NL" sz="4400" dirty="0"/>
              <a:t>, </a:t>
            </a:r>
            <a:r>
              <a:rPr lang="nl-NL" sz="4400" dirty="0" err="1"/>
              <a:t>many</a:t>
            </a:r>
            <a:r>
              <a:rPr lang="nl-NL" sz="4400" dirty="0"/>
              <a:t>, </a:t>
            </a:r>
            <a:r>
              <a:rPr lang="nl-NL" sz="4400" dirty="0" err="1"/>
              <a:t>many</a:t>
            </a:r>
            <a:r>
              <a:rPr lang="nl-NL" sz="4400" dirty="0"/>
              <a:t> </a:t>
            </a:r>
            <a:r>
              <a:rPr lang="nl-NL" sz="4400" dirty="0" err="1"/>
              <a:t>songbirds</a:t>
            </a:r>
            <a:r>
              <a:rPr lang="nl-NL" sz="4400" dirty="0"/>
              <a:t> die as pets </a:t>
            </a:r>
            <a:r>
              <a:rPr lang="nl-NL" sz="4400" dirty="0" err="1"/>
              <a:t>each</a:t>
            </a:r>
            <a:r>
              <a:rPr lang="nl-NL" sz="4400" dirty="0"/>
              <a:t> </a:t>
            </a:r>
            <a:r>
              <a:rPr lang="nl-NL" sz="4400" dirty="0" err="1"/>
              <a:t>year</a:t>
            </a:r>
            <a:endParaRPr lang="nl-NL" sz="4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01" y="175511"/>
            <a:ext cx="1835894" cy="70736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889" y="2084746"/>
            <a:ext cx="1835894" cy="70736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296" y="2802597"/>
            <a:ext cx="1835894" cy="70736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31" y="1029304"/>
            <a:ext cx="1835894" cy="70736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216" y="901431"/>
            <a:ext cx="1835894" cy="70736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315" y="414997"/>
            <a:ext cx="1835894" cy="70736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692" y="1838712"/>
            <a:ext cx="1835894" cy="70736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815" y="1895695"/>
            <a:ext cx="1835894" cy="707366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384" y="2669779"/>
            <a:ext cx="1987468" cy="1231499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384" y="940406"/>
            <a:ext cx="1987468" cy="1231499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35" b="14326"/>
          <a:stretch/>
        </p:blipFill>
        <p:spPr>
          <a:xfrm>
            <a:off x="7850476" y="2839521"/>
            <a:ext cx="1695450" cy="1101012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35" b="14326"/>
          <a:stretch/>
        </p:blipFill>
        <p:spPr>
          <a:xfrm>
            <a:off x="6348343" y="1750319"/>
            <a:ext cx="1695450" cy="1101012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151" y="3553"/>
            <a:ext cx="1694835" cy="1103472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170" y="2869990"/>
            <a:ext cx="1694835" cy="1103472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1" y="2869990"/>
            <a:ext cx="1694835" cy="1103472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35" b="14326"/>
          <a:stretch/>
        </p:blipFill>
        <p:spPr>
          <a:xfrm>
            <a:off x="4846210" y="1658096"/>
            <a:ext cx="1695450" cy="110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we do </a:t>
            </a:r>
            <a:r>
              <a:rPr lang="nl-NL" dirty="0" err="1"/>
              <a:t>to</a:t>
            </a:r>
            <a:r>
              <a:rPr lang="nl-NL" dirty="0"/>
              <a:t> help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songbirds</a:t>
            </a:r>
            <a:r>
              <a:rPr lang="nl-NL" dirty="0"/>
              <a:t> in </a:t>
            </a:r>
            <a:r>
              <a:rPr lang="nl-NL" dirty="0" err="1"/>
              <a:t>Southeast</a:t>
            </a:r>
            <a:r>
              <a:rPr lang="nl-NL" dirty="0"/>
              <a:t> </a:t>
            </a:r>
            <a:r>
              <a:rPr lang="nl-NL" dirty="0" err="1"/>
              <a:t>Asia</a:t>
            </a:r>
            <a:r>
              <a:rPr lang="nl-NL" dirty="0"/>
              <a:t>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01281" y="335901"/>
            <a:ext cx="9144000" cy="1587857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Inform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take care for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songbirds</a:t>
            </a:r>
            <a:r>
              <a:rPr lang="nl-NL" dirty="0"/>
              <a:t> </a:t>
            </a:r>
            <a:r>
              <a:rPr lang="nl-NL" dirty="0" err="1" smtClean="0"/>
              <a:t>better</a:t>
            </a:r>
            <a:r>
              <a:rPr lang="nl-NL" dirty="0" smtClean="0"/>
              <a:t>!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225" y="1923758"/>
            <a:ext cx="2665900" cy="374297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4959">
            <a:off x="6360381" y="2292349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40025" y="242596"/>
            <a:ext cx="9971314" cy="1587857"/>
          </a:xfrm>
        </p:spPr>
        <p:txBody>
          <a:bodyPr>
            <a:normAutofit/>
          </a:bodyPr>
          <a:lstStyle/>
          <a:p>
            <a:r>
              <a:rPr lang="nl-NL" sz="4800" dirty="0"/>
              <a:t>Make </a:t>
            </a:r>
            <a:r>
              <a:rPr lang="nl-NL" sz="4800" dirty="0" err="1"/>
              <a:t>national</a:t>
            </a:r>
            <a:r>
              <a:rPr lang="nl-NL" sz="4800" dirty="0"/>
              <a:t> </a:t>
            </a:r>
            <a:r>
              <a:rPr lang="nl-NL" sz="4800" dirty="0" err="1"/>
              <a:t>parks</a:t>
            </a:r>
            <a:r>
              <a:rPr lang="nl-NL" sz="4800" dirty="0"/>
              <a:t> </a:t>
            </a:r>
            <a:r>
              <a:rPr lang="nl-NL" sz="4800" dirty="0" err="1"/>
              <a:t>and</a:t>
            </a:r>
            <a:r>
              <a:rPr lang="nl-NL" sz="4800" dirty="0"/>
              <a:t> </a:t>
            </a:r>
            <a:r>
              <a:rPr lang="nl-NL" sz="4800" dirty="0" err="1"/>
              <a:t>protect-ed</a:t>
            </a:r>
            <a:r>
              <a:rPr lang="nl-NL" sz="4800" dirty="0"/>
              <a:t> </a:t>
            </a:r>
            <a:r>
              <a:rPr lang="nl-NL" sz="4800" dirty="0" err="1"/>
              <a:t>areas</a:t>
            </a:r>
            <a:r>
              <a:rPr lang="nl-NL" sz="4800" dirty="0"/>
              <a:t> </a:t>
            </a:r>
            <a:r>
              <a:rPr lang="nl-NL" sz="4800" dirty="0" err="1"/>
              <a:t>saver</a:t>
            </a:r>
            <a:r>
              <a:rPr lang="nl-NL" sz="4800" dirty="0"/>
              <a:t>, keep </a:t>
            </a:r>
            <a:r>
              <a:rPr lang="nl-NL" sz="4800" dirty="0" err="1"/>
              <a:t>poachers</a:t>
            </a:r>
            <a:r>
              <a:rPr lang="nl-NL" sz="4800" dirty="0"/>
              <a:t> </a:t>
            </a:r>
            <a:r>
              <a:rPr lang="nl-NL" sz="4800" dirty="0" err="1"/>
              <a:t>away</a:t>
            </a:r>
            <a:r>
              <a:rPr lang="nl-NL" sz="4800" dirty="0"/>
              <a:t>.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08" y="2001513"/>
            <a:ext cx="5367251" cy="357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11924" y="98457"/>
            <a:ext cx="9542107" cy="1783800"/>
          </a:xfrm>
        </p:spPr>
        <p:txBody>
          <a:bodyPr>
            <a:noAutofit/>
          </a:bodyPr>
          <a:lstStyle/>
          <a:p>
            <a:r>
              <a:rPr lang="nl-NL" sz="4800" dirty="0"/>
              <a:t>Control </a:t>
            </a:r>
            <a:r>
              <a:rPr lang="nl-NL" sz="4800" dirty="0" err="1"/>
              <a:t>if</a:t>
            </a:r>
            <a:r>
              <a:rPr lang="nl-NL" sz="4800" dirty="0"/>
              <a:t> </a:t>
            </a:r>
            <a:r>
              <a:rPr lang="nl-NL" sz="4800" dirty="0" err="1"/>
              <a:t>birds</a:t>
            </a:r>
            <a:r>
              <a:rPr lang="nl-NL" sz="4800" dirty="0"/>
              <a:t> </a:t>
            </a:r>
            <a:r>
              <a:rPr lang="nl-NL" sz="4800" dirty="0" err="1"/>
              <a:t>traded</a:t>
            </a:r>
            <a:r>
              <a:rPr lang="nl-NL" sz="4800" dirty="0"/>
              <a:t> on </a:t>
            </a:r>
            <a:r>
              <a:rPr lang="nl-NL" sz="4800" dirty="0" err="1"/>
              <a:t>the</a:t>
            </a:r>
            <a:r>
              <a:rPr lang="nl-NL" sz="4800" dirty="0"/>
              <a:t> market are </a:t>
            </a:r>
            <a:r>
              <a:rPr lang="nl-NL" sz="4800" dirty="0" err="1"/>
              <a:t>bred</a:t>
            </a:r>
            <a:r>
              <a:rPr lang="nl-NL" sz="4800" dirty="0"/>
              <a:t> or </a:t>
            </a:r>
            <a:r>
              <a:rPr lang="nl-NL" sz="4800" dirty="0" err="1"/>
              <a:t>come</a:t>
            </a:r>
            <a:r>
              <a:rPr lang="nl-NL" sz="4800" dirty="0"/>
              <a:t> </a:t>
            </a:r>
            <a:r>
              <a:rPr lang="nl-NL" sz="4800" dirty="0" err="1"/>
              <a:t>from</a:t>
            </a:r>
            <a:r>
              <a:rPr lang="nl-NL" sz="4800" dirty="0"/>
              <a:t> </a:t>
            </a:r>
            <a:r>
              <a:rPr lang="nl-NL" sz="4800" dirty="0" err="1"/>
              <a:t>the</a:t>
            </a:r>
            <a:r>
              <a:rPr lang="nl-NL" sz="4800" dirty="0"/>
              <a:t> </a:t>
            </a:r>
            <a:r>
              <a:rPr lang="nl-NL" sz="4800" dirty="0" err="1"/>
              <a:t>forest</a:t>
            </a:r>
            <a:endParaRPr lang="nl-NL" sz="4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836" y="2375271"/>
            <a:ext cx="3599576" cy="28825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441" y="2248906"/>
            <a:ext cx="3733313" cy="29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65379" y="-193254"/>
            <a:ext cx="9144000" cy="2387600"/>
          </a:xfrm>
        </p:spPr>
        <p:txBody>
          <a:bodyPr/>
          <a:lstStyle/>
          <a:p>
            <a:r>
              <a:rPr lang="nl-NL" dirty="0"/>
              <a:t>Collect </a:t>
            </a:r>
            <a:r>
              <a:rPr lang="nl-NL" dirty="0" err="1"/>
              <a:t>binocculars</a:t>
            </a:r>
            <a:r>
              <a:rPr lang="nl-NL" dirty="0"/>
              <a:t>, help </a:t>
            </a:r>
            <a:r>
              <a:rPr lang="nl-NL" dirty="0" err="1"/>
              <a:t>locals</a:t>
            </a:r>
            <a:r>
              <a:rPr lang="nl-NL" dirty="0"/>
              <a:t> </a:t>
            </a:r>
            <a:r>
              <a:rPr lang="nl-NL" dirty="0" err="1"/>
              <a:t>enjoy</a:t>
            </a:r>
            <a:r>
              <a:rPr lang="nl-NL" dirty="0"/>
              <a:t> </a:t>
            </a:r>
            <a:r>
              <a:rPr lang="nl-NL" dirty="0" err="1"/>
              <a:t>birds</a:t>
            </a:r>
            <a:r>
              <a:rPr lang="nl-NL" dirty="0"/>
              <a:t> in </a:t>
            </a:r>
            <a:r>
              <a:rPr lang="nl-NL" dirty="0" smtClean="0"/>
              <a:t>nature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170" y="2271905"/>
            <a:ext cx="4153209" cy="311490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10" b="5703"/>
          <a:stretch/>
        </p:blipFill>
        <p:spPr>
          <a:xfrm>
            <a:off x="2628318" y="2223770"/>
            <a:ext cx="3113936" cy="316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40836" y="-777480"/>
            <a:ext cx="9144000" cy="2387600"/>
          </a:xfrm>
        </p:spPr>
        <p:txBody>
          <a:bodyPr>
            <a:normAutofit/>
          </a:bodyPr>
          <a:lstStyle/>
          <a:p>
            <a:r>
              <a:rPr lang="nl-NL" sz="4800" dirty="0"/>
              <a:t>Collect money </a:t>
            </a:r>
            <a:r>
              <a:rPr lang="nl-NL" sz="4800" dirty="0" err="1"/>
              <a:t>to</a:t>
            </a:r>
            <a:r>
              <a:rPr lang="nl-NL" sz="4800" dirty="0"/>
              <a:t> support </a:t>
            </a:r>
            <a:r>
              <a:rPr lang="nl-NL" sz="4800" dirty="0" err="1"/>
              <a:t>conservation</a:t>
            </a:r>
            <a:r>
              <a:rPr lang="nl-NL" sz="4800" dirty="0"/>
              <a:t> of </a:t>
            </a:r>
            <a:r>
              <a:rPr lang="nl-NL" sz="4800" dirty="0" err="1"/>
              <a:t>Asian</a:t>
            </a:r>
            <a:r>
              <a:rPr lang="nl-NL" sz="4800" dirty="0"/>
              <a:t> </a:t>
            </a:r>
            <a:r>
              <a:rPr lang="nl-NL" sz="4800" dirty="0" err="1" smtClean="0"/>
              <a:t>songbirds</a:t>
            </a:r>
            <a:endParaRPr lang="nl-NL" sz="48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763" y="1610120"/>
            <a:ext cx="7404146" cy="390642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5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7177" y="-1546698"/>
            <a:ext cx="11109064" cy="2387600"/>
          </a:xfrm>
        </p:spPr>
        <p:txBody>
          <a:bodyPr>
            <a:normAutofit/>
          </a:bodyPr>
          <a:lstStyle/>
          <a:p>
            <a:r>
              <a:rPr lang="nl-NL" sz="2400" dirty="0" smtClean="0"/>
              <a:t>Five of these </a:t>
            </a:r>
            <a:r>
              <a:rPr lang="nl-NL" sz="2400" dirty="0" err="1" smtClean="0"/>
              <a:t>birds</a:t>
            </a:r>
            <a:r>
              <a:rPr lang="nl-NL" sz="2400" dirty="0" smtClean="0"/>
              <a:t> are </a:t>
            </a:r>
            <a:r>
              <a:rPr lang="nl-NL" sz="2400" dirty="0" err="1" smtClean="0"/>
              <a:t>Southeast-Asian</a:t>
            </a:r>
            <a:r>
              <a:rPr lang="nl-NL" sz="2400" dirty="0" smtClean="0"/>
              <a:t> </a:t>
            </a:r>
            <a:r>
              <a:rPr lang="nl-NL" sz="2400" dirty="0" err="1" smtClean="0"/>
              <a:t>songbirds</a:t>
            </a:r>
            <a:r>
              <a:rPr lang="nl-NL" sz="2400" dirty="0" smtClean="0"/>
              <a:t>. Three are European </a:t>
            </a:r>
            <a:r>
              <a:rPr lang="nl-NL" sz="2400" dirty="0" err="1" smtClean="0"/>
              <a:t>songbirds</a:t>
            </a:r>
            <a:r>
              <a:rPr lang="nl-NL" sz="2400" dirty="0" smtClean="0"/>
              <a:t>.</a:t>
            </a:r>
            <a:br>
              <a:rPr lang="nl-NL" sz="2400" dirty="0" smtClean="0"/>
            </a:br>
            <a:r>
              <a:rPr lang="nl-NL" sz="2400" dirty="0" smtClean="0"/>
              <a:t> </a:t>
            </a:r>
            <a:r>
              <a:rPr lang="nl-NL" sz="2400" dirty="0" err="1" smtClean="0"/>
              <a:t>Two</a:t>
            </a:r>
            <a:r>
              <a:rPr lang="nl-NL" sz="2400" dirty="0" smtClean="0"/>
              <a:t> are no </a:t>
            </a:r>
            <a:r>
              <a:rPr lang="nl-NL" sz="2400" dirty="0" err="1" smtClean="0"/>
              <a:t>songbirds</a:t>
            </a:r>
            <a:r>
              <a:rPr lang="nl-NL" sz="2400" dirty="0" smtClean="0"/>
              <a:t> at </a:t>
            </a:r>
            <a:r>
              <a:rPr lang="nl-NL" sz="2400" dirty="0" err="1" smtClean="0"/>
              <a:t>all</a:t>
            </a:r>
            <a:r>
              <a:rPr lang="nl-NL" sz="2400" dirty="0" smtClean="0"/>
              <a:t>. </a:t>
            </a:r>
            <a:r>
              <a:rPr lang="nl-NL" sz="2400" dirty="0" err="1" smtClean="0"/>
              <a:t>Can</a:t>
            </a:r>
            <a:r>
              <a:rPr lang="nl-NL" sz="2400" dirty="0" smtClean="0"/>
              <a:t> </a:t>
            </a:r>
            <a:r>
              <a:rPr lang="nl-NL" sz="2400" dirty="0" err="1" smtClean="0"/>
              <a:t>you</a:t>
            </a:r>
            <a:r>
              <a:rPr lang="nl-NL" sz="2400" dirty="0" smtClean="0"/>
              <a:t> </a:t>
            </a:r>
            <a:r>
              <a:rPr lang="nl-NL" sz="2400" dirty="0" err="1" smtClean="0"/>
              <a:t>tell</a:t>
            </a:r>
            <a:r>
              <a:rPr lang="nl-NL" sz="2400" dirty="0" smtClean="0"/>
              <a:t> </a:t>
            </a:r>
            <a:r>
              <a:rPr lang="nl-NL" sz="2400" dirty="0" err="1" smtClean="0"/>
              <a:t>which</a:t>
            </a:r>
            <a:r>
              <a:rPr lang="nl-NL" sz="2400" dirty="0" smtClean="0"/>
              <a:t> </a:t>
            </a:r>
            <a:r>
              <a:rPr lang="nl-NL" sz="2400" dirty="0" err="1" smtClean="0"/>
              <a:t>birds</a:t>
            </a:r>
            <a:r>
              <a:rPr lang="nl-NL" sz="2400" dirty="0" smtClean="0"/>
              <a:t> </a:t>
            </a:r>
            <a:r>
              <a:rPr lang="nl-NL" sz="2400" dirty="0" err="1" smtClean="0"/>
              <a:t>belongs</a:t>
            </a:r>
            <a:r>
              <a:rPr lang="nl-NL" sz="2400" dirty="0" smtClean="0"/>
              <a:t> </a:t>
            </a:r>
            <a:r>
              <a:rPr lang="nl-NL" sz="2400" dirty="0" err="1" smtClean="0"/>
              <a:t>to</a:t>
            </a:r>
            <a:r>
              <a:rPr lang="nl-NL" sz="2400" dirty="0" smtClean="0"/>
              <a:t> </a:t>
            </a:r>
            <a:r>
              <a:rPr lang="nl-NL" sz="2400" dirty="0" err="1" smtClean="0"/>
              <a:t>which</a:t>
            </a:r>
            <a:r>
              <a:rPr lang="nl-NL" sz="2400" dirty="0" smtClean="0"/>
              <a:t> </a:t>
            </a:r>
            <a:r>
              <a:rPr lang="nl-NL" sz="2400" dirty="0" err="1" smtClean="0"/>
              <a:t>group</a:t>
            </a:r>
            <a:r>
              <a:rPr lang="nl-NL" sz="2400" dirty="0" smtClean="0"/>
              <a:t>?</a:t>
            </a:r>
            <a:endParaRPr lang="nl-NL" sz="24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8726" y="3024392"/>
            <a:ext cx="10022389" cy="595569"/>
          </a:xfrm>
        </p:spPr>
        <p:txBody>
          <a:bodyPr>
            <a:normAutofit lnSpcReduction="10000"/>
          </a:bodyPr>
          <a:lstStyle/>
          <a:p>
            <a:pPr algn="l"/>
            <a:r>
              <a:rPr lang="nl-NL" sz="1400" dirty="0" err="1"/>
              <a:t>r</a:t>
            </a:r>
            <a:r>
              <a:rPr lang="nl-NL" sz="1400" dirty="0" err="1" smtClean="0"/>
              <a:t>obin</a:t>
            </a:r>
            <a:r>
              <a:rPr lang="nl-NL" sz="1400" dirty="0" smtClean="0"/>
              <a:t>	                 blue-</a:t>
            </a:r>
            <a:r>
              <a:rPr lang="nl-NL" sz="1400" dirty="0" err="1" smtClean="0"/>
              <a:t>crowned</a:t>
            </a:r>
            <a:r>
              <a:rPr lang="nl-NL" sz="1400" dirty="0" smtClean="0"/>
              <a:t> </a:t>
            </a:r>
            <a:r>
              <a:rPr lang="nl-NL" sz="1400" dirty="0" err="1" smtClean="0"/>
              <a:t>laughingtrush</a:t>
            </a:r>
            <a:r>
              <a:rPr lang="nl-NL" sz="1400" dirty="0" smtClean="0"/>
              <a:t>	            </a:t>
            </a:r>
            <a:r>
              <a:rPr lang="nl-NL" sz="1400" dirty="0" err="1" smtClean="0"/>
              <a:t>white-rumped</a:t>
            </a:r>
            <a:r>
              <a:rPr lang="nl-NL" sz="1400" dirty="0" smtClean="0"/>
              <a:t> </a:t>
            </a:r>
            <a:r>
              <a:rPr lang="nl-NL" sz="1400" dirty="0" err="1" smtClean="0"/>
              <a:t>shama</a:t>
            </a:r>
            <a:r>
              <a:rPr lang="nl-NL" sz="1400" dirty="0" smtClean="0"/>
              <a:t> 	</a:t>
            </a:r>
            <a:r>
              <a:rPr lang="nl-NL" sz="1400" dirty="0" err="1" smtClean="0"/>
              <a:t>javan</a:t>
            </a:r>
            <a:r>
              <a:rPr lang="nl-NL" sz="1400" dirty="0" smtClean="0"/>
              <a:t> </a:t>
            </a:r>
            <a:r>
              <a:rPr lang="nl-NL" sz="1400" dirty="0" smtClean="0"/>
              <a:t>green </a:t>
            </a:r>
            <a:r>
              <a:rPr lang="nl-NL" sz="1400" dirty="0" err="1" smtClean="0"/>
              <a:t>magpie</a:t>
            </a:r>
            <a:r>
              <a:rPr lang="nl-NL" sz="1400" dirty="0" smtClean="0"/>
              <a:t>	            </a:t>
            </a:r>
            <a:r>
              <a:rPr lang="nl-NL" sz="1400" dirty="0" err="1" smtClean="0"/>
              <a:t>cassuary</a:t>
            </a:r>
            <a:endParaRPr lang="nl-NL" sz="1400" dirty="0" smtClean="0"/>
          </a:p>
          <a:p>
            <a:pPr algn="l"/>
            <a:r>
              <a:rPr lang="nl-NL" sz="1400" dirty="0" smtClean="0"/>
              <a:t>song </a:t>
            </a:r>
            <a:r>
              <a:rPr lang="nl-NL" sz="1400" dirty="0" err="1" smtClean="0"/>
              <a:t>thrush</a:t>
            </a:r>
            <a:r>
              <a:rPr lang="nl-NL" sz="1400" dirty="0" smtClean="0"/>
              <a:t>	                                           Bali </a:t>
            </a:r>
            <a:r>
              <a:rPr lang="nl-NL" sz="1400" dirty="0" err="1" smtClean="0"/>
              <a:t>starling</a:t>
            </a:r>
            <a:r>
              <a:rPr lang="nl-NL" sz="1400" dirty="0" smtClean="0"/>
              <a:t>		</a:t>
            </a:r>
            <a:r>
              <a:rPr lang="nl-NL" sz="1400" dirty="0" err="1" smtClean="0"/>
              <a:t>seagull</a:t>
            </a:r>
            <a:r>
              <a:rPr lang="nl-NL" sz="1400" dirty="0" smtClean="0"/>
              <a:t>	                </a:t>
            </a:r>
            <a:r>
              <a:rPr lang="nl-NL" sz="1400" dirty="0" err="1" smtClean="0"/>
              <a:t>fairy</a:t>
            </a:r>
            <a:r>
              <a:rPr lang="nl-NL" sz="1400" dirty="0" smtClean="0"/>
              <a:t> </a:t>
            </a:r>
            <a:r>
              <a:rPr lang="nl-NL" sz="1400" dirty="0" err="1" smtClean="0"/>
              <a:t>bluebird</a:t>
            </a:r>
            <a:r>
              <a:rPr lang="nl-NL" sz="1400" dirty="0" smtClean="0"/>
              <a:t>		</a:t>
            </a:r>
            <a:r>
              <a:rPr lang="nl-NL" sz="1400" dirty="0" err="1" smtClean="0"/>
              <a:t>blackbird</a:t>
            </a:r>
            <a:endParaRPr lang="nl-NL" sz="1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726" y="1340020"/>
            <a:ext cx="1289544" cy="153517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3452" y="1293340"/>
            <a:ext cx="1377663" cy="1586857"/>
          </a:xfrm>
          <a:prstGeom prst="rect">
            <a:avLst/>
          </a:prstGeom>
        </p:spPr>
      </p:pic>
      <p:pic>
        <p:nvPicPr>
          <p:cNvPr id="1026" name="Picture 2" descr="Afbeeldingsresultaat voor möwe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6473" y="3739806"/>
            <a:ext cx="1554009" cy="15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552" y="3780297"/>
            <a:ext cx="2217563" cy="147750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3" y="3759270"/>
            <a:ext cx="2241721" cy="149338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405328" y="1340020"/>
            <a:ext cx="2357458" cy="153517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813289" y="3888620"/>
            <a:ext cx="1491949" cy="124641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987594" y="1584748"/>
            <a:ext cx="1535170" cy="102344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37" y="1312652"/>
            <a:ext cx="2034746" cy="158990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4434" y="3769163"/>
            <a:ext cx="1546480" cy="147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1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24236" y="5368150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683968" cy="514312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0313" y="0"/>
            <a:ext cx="3871687" cy="290070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637" y="0"/>
            <a:ext cx="3736723" cy="288973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827" y="2891371"/>
            <a:ext cx="3736723" cy="227194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551" y="2889731"/>
            <a:ext cx="3794448" cy="22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7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6860" y="177281"/>
            <a:ext cx="9144000" cy="1547845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Let’s</a:t>
            </a:r>
            <a:r>
              <a:rPr lang="nl-NL" dirty="0"/>
              <a:t> get </a:t>
            </a:r>
            <a:r>
              <a:rPr lang="nl-NL" dirty="0" err="1"/>
              <a:t>into</a:t>
            </a:r>
            <a:r>
              <a:rPr lang="nl-NL" dirty="0"/>
              <a:t> action </a:t>
            </a:r>
            <a:r>
              <a:rPr lang="nl-NL" dirty="0" err="1"/>
              <a:t>to</a:t>
            </a:r>
            <a:r>
              <a:rPr lang="nl-NL" dirty="0"/>
              <a:t> help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 smtClean="0"/>
              <a:t>Southeast</a:t>
            </a:r>
            <a:r>
              <a:rPr lang="nl-NL" dirty="0" err="1"/>
              <a:t>-</a:t>
            </a:r>
            <a:r>
              <a:rPr lang="nl-NL" dirty="0" err="1" smtClean="0"/>
              <a:t>Asian</a:t>
            </a:r>
            <a:r>
              <a:rPr lang="nl-NL" dirty="0" smtClean="0"/>
              <a:t> </a:t>
            </a:r>
            <a:r>
              <a:rPr lang="nl-NL" dirty="0" err="1"/>
              <a:t>songbirds</a:t>
            </a:r>
            <a:r>
              <a:rPr lang="nl-NL" dirty="0"/>
              <a:t>!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9"/>
          <a:stretch/>
        </p:blipFill>
        <p:spPr>
          <a:xfrm>
            <a:off x="1950098" y="2528761"/>
            <a:ext cx="3807213" cy="222211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732" y="2528760"/>
            <a:ext cx="4413582" cy="222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82" y="127856"/>
            <a:ext cx="7451397" cy="615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6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7177" y="-1546698"/>
            <a:ext cx="11109064" cy="2387600"/>
          </a:xfrm>
        </p:spPr>
        <p:txBody>
          <a:bodyPr>
            <a:normAutofit/>
          </a:bodyPr>
          <a:lstStyle/>
          <a:p>
            <a:r>
              <a:rPr lang="nl-NL" sz="2400" dirty="0" smtClean="0"/>
              <a:t>Solution: </a:t>
            </a:r>
            <a:r>
              <a:rPr lang="nl-NL" sz="2400" dirty="0" err="1" smtClean="0">
                <a:solidFill>
                  <a:srgbClr val="00B050"/>
                </a:solidFill>
              </a:rPr>
              <a:t>Southeast-Asian</a:t>
            </a:r>
            <a:r>
              <a:rPr lang="nl-NL" sz="2400" dirty="0" smtClean="0">
                <a:solidFill>
                  <a:srgbClr val="00B050"/>
                </a:solidFill>
              </a:rPr>
              <a:t> </a:t>
            </a:r>
            <a:r>
              <a:rPr lang="nl-NL" sz="2400" dirty="0" err="1" smtClean="0">
                <a:solidFill>
                  <a:srgbClr val="00B050"/>
                </a:solidFill>
              </a:rPr>
              <a:t>songbirds</a:t>
            </a:r>
            <a:r>
              <a:rPr lang="nl-NL" sz="2400" dirty="0" smtClean="0"/>
              <a:t>, </a:t>
            </a:r>
            <a:r>
              <a:rPr lang="nl-NL" sz="2400" dirty="0" smtClean="0">
                <a:solidFill>
                  <a:srgbClr val="7030A0"/>
                </a:solidFill>
              </a:rPr>
              <a:t>European </a:t>
            </a:r>
            <a:r>
              <a:rPr lang="nl-NL" sz="2400" dirty="0" err="1" smtClean="0">
                <a:solidFill>
                  <a:srgbClr val="7030A0"/>
                </a:solidFill>
              </a:rPr>
              <a:t>songbirds</a:t>
            </a:r>
            <a:r>
              <a:rPr lang="nl-NL" sz="2400" dirty="0" smtClean="0"/>
              <a:t>, </a:t>
            </a:r>
            <a:r>
              <a:rPr lang="nl-NL" sz="2400" dirty="0" err="1" smtClean="0">
                <a:solidFill>
                  <a:srgbClr val="FF0000"/>
                </a:solidFill>
              </a:rPr>
              <a:t>not</a:t>
            </a:r>
            <a:r>
              <a:rPr lang="nl-NL" sz="2400" dirty="0" smtClean="0">
                <a:solidFill>
                  <a:srgbClr val="FF0000"/>
                </a:solidFill>
              </a:rPr>
              <a:t> a </a:t>
            </a:r>
            <a:r>
              <a:rPr lang="nl-NL" sz="2400" dirty="0" err="1" smtClean="0">
                <a:solidFill>
                  <a:srgbClr val="FF0000"/>
                </a:solidFill>
              </a:rPr>
              <a:t>songbird</a:t>
            </a:r>
            <a:endParaRPr lang="nl-NL" sz="2400" dirty="0">
              <a:solidFill>
                <a:srgbClr val="FF00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8726" y="3024392"/>
            <a:ext cx="10022389" cy="595569"/>
          </a:xfrm>
        </p:spPr>
        <p:txBody>
          <a:bodyPr>
            <a:normAutofit lnSpcReduction="10000"/>
          </a:bodyPr>
          <a:lstStyle/>
          <a:p>
            <a:pPr algn="l"/>
            <a:r>
              <a:rPr lang="nl-NL" sz="1400" dirty="0" err="1">
                <a:solidFill>
                  <a:srgbClr val="7030A0"/>
                </a:solidFill>
              </a:rPr>
              <a:t>r</a:t>
            </a:r>
            <a:r>
              <a:rPr lang="nl-NL" sz="1400" dirty="0" err="1" smtClean="0">
                <a:solidFill>
                  <a:srgbClr val="7030A0"/>
                </a:solidFill>
              </a:rPr>
              <a:t>obin</a:t>
            </a:r>
            <a:r>
              <a:rPr lang="nl-NL" sz="1400" dirty="0" smtClean="0"/>
              <a:t>	                 </a:t>
            </a:r>
            <a:r>
              <a:rPr lang="nl-NL" sz="1400" dirty="0" smtClean="0">
                <a:solidFill>
                  <a:schemeClr val="accent6"/>
                </a:solidFill>
              </a:rPr>
              <a:t>blue-</a:t>
            </a:r>
            <a:r>
              <a:rPr lang="nl-NL" sz="1400" dirty="0" err="1" smtClean="0">
                <a:solidFill>
                  <a:schemeClr val="accent6"/>
                </a:solidFill>
              </a:rPr>
              <a:t>crowned</a:t>
            </a:r>
            <a:r>
              <a:rPr lang="nl-NL" sz="1400" dirty="0" smtClean="0">
                <a:solidFill>
                  <a:schemeClr val="accent6"/>
                </a:solidFill>
              </a:rPr>
              <a:t> </a:t>
            </a:r>
            <a:r>
              <a:rPr lang="nl-NL" sz="1400" dirty="0" err="1" smtClean="0">
                <a:solidFill>
                  <a:schemeClr val="accent6"/>
                </a:solidFill>
              </a:rPr>
              <a:t>laughingtrush</a:t>
            </a:r>
            <a:r>
              <a:rPr lang="nl-NL" sz="1400" dirty="0" smtClean="0">
                <a:solidFill>
                  <a:schemeClr val="accent6"/>
                </a:solidFill>
              </a:rPr>
              <a:t>	            </a:t>
            </a:r>
            <a:r>
              <a:rPr lang="nl-NL" sz="1400" dirty="0" err="1" smtClean="0">
                <a:solidFill>
                  <a:schemeClr val="accent6"/>
                </a:solidFill>
              </a:rPr>
              <a:t>white-rumped</a:t>
            </a:r>
            <a:r>
              <a:rPr lang="nl-NL" sz="1400" dirty="0" smtClean="0">
                <a:solidFill>
                  <a:schemeClr val="accent6"/>
                </a:solidFill>
              </a:rPr>
              <a:t> </a:t>
            </a:r>
            <a:r>
              <a:rPr lang="nl-NL" sz="1400" dirty="0" err="1" smtClean="0">
                <a:solidFill>
                  <a:schemeClr val="accent6"/>
                </a:solidFill>
              </a:rPr>
              <a:t>shama</a:t>
            </a:r>
            <a:r>
              <a:rPr lang="nl-NL" sz="1400" dirty="0" smtClean="0">
                <a:solidFill>
                  <a:schemeClr val="accent6"/>
                </a:solidFill>
              </a:rPr>
              <a:t> </a:t>
            </a:r>
            <a:r>
              <a:rPr lang="nl-NL" sz="1400" dirty="0" smtClean="0"/>
              <a:t>	</a:t>
            </a:r>
            <a:r>
              <a:rPr lang="nl-NL" sz="1400" dirty="0" err="1" smtClean="0">
                <a:solidFill>
                  <a:schemeClr val="accent6"/>
                </a:solidFill>
              </a:rPr>
              <a:t>javan</a:t>
            </a:r>
            <a:r>
              <a:rPr lang="nl-NL" sz="1400" dirty="0" smtClean="0">
                <a:solidFill>
                  <a:schemeClr val="accent6"/>
                </a:solidFill>
              </a:rPr>
              <a:t> green </a:t>
            </a:r>
            <a:r>
              <a:rPr lang="nl-NL" sz="1400" dirty="0" err="1" smtClean="0">
                <a:solidFill>
                  <a:schemeClr val="accent6"/>
                </a:solidFill>
              </a:rPr>
              <a:t>magpie</a:t>
            </a:r>
            <a:r>
              <a:rPr lang="nl-NL" sz="1400" dirty="0" smtClean="0"/>
              <a:t>	            </a:t>
            </a:r>
            <a:r>
              <a:rPr lang="nl-NL" sz="1400" dirty="0" err="1" smtClean="0">
                <a:solidFill>
                  <a:srgbClr val="FF0000"/>
                </a:solidFill>
              </a:rPr>
              <a:t>cassuary</a:t>
            </a:r>
            <a:endParaRPr lang="nl-NL" sz="1400" dirty="0" smtClean="0">
              <a:solidFill>
                <a:srgbClr val="FF0000"/>
              </a:solidFill>
            </a:endParaRPr>
          </a:p>
          <a:p>
            <a:pPr algn="l"/>
            <a:r>
              <a:rPr lang="nl-NL" sz="1400" dirty="0" smtClean="0">
                <a:solidFill>
                  <a:srgbClr val="7030A0"/>
                </a:solidFill>
              </a:rPr>
              <a:t>song </a:t>
            </a:r>
            <a:r>
              <a:rPr lang="nl-NL" sz="1400" dirty="0" err="1" smtClean="0">
                <a:solidFill>
                  <a:srgbClr val="7030A0"/>
                </a:solidFill>
              </a:rPr>
              <a:t>thrush</a:t>
            </a:r>
            <a:r>
              <a:rPr lang="nl-NL" sz="1400" dirty="0" smtClean="0"/>
              <a:t>	                                           </a:t>
            </a:r>
            <a:r>
              <a:rPr lang="nl-NL" sz="1400" dirty="0" smtClean="0">
                <a:solidFill>
                  <a:schemeClr val="accent6"/>
                </a:solidFill>
              </a:rPr>
              <a:t>Bali </a:t>
            </a:r>
            <a:r>
              <a:rPr lang="nl-NL" sz="1400" dirty="0" err="1" smtClean="0">
                <a:solidFill>
                  <a:schemeClr val="accent6"/>
                </a:solidFill>
              </a:rPr>
              <a:t>starling</a:t>
            </a:r>
            <a:r>
              <a:rPr lang="nl-NL" sz="1400" dirty="0" smtClean="0"/>
              <a:t>		</a:t>
            </a:r>
            <a:r>
              <a:rPr lang="nl-NL" sz="1400" dirty="0" err="1" smtClean="0">
                <a:solidFill>
                  <a:srgbClr val="FF0000"/>
                </a:solidFill>
              </a:rPr>
              <a:t>seagull</a:t>
            </a:r>
            <a:r>
              <a:rPr lang="nl-NL" sz="1400" dirty="0" smtClean="0"/>
              <a:t>	                </a:t>
            </a:r>
            <a:r>
              <a:rPr lang="nl-NL" sz="1400" dirty="0" err="1" smtClean="0">
                <a:solidFill>
                  <a:schemeClr val="accent6"/>
                </a:solidFill>
              </a:rPr>
              <a:t>fairy</a:t>
            </a:r>
            <a:r>
              <a:rPr lang="nl-NL" sz="1400" dirty="0" err="1">
                <a:solidFill>
                  <a:schemeClr val="accent6"/>
                </a:solidFill>
              </a:rPr>
              <a:t>-</a:t>
            </a:r>
            <a:r>
              <a:rPr lang="nl-NL" sz="1400" dirty="0" err="1" smtClean="0">
                <a:solidFill>
                  <a:schemeClr val="accent6"/>
                </a:solidFill>
              </a:rPr>
              <a:t>bluebird</a:t>
            </a:r>
            <a:r>
              <a:rPr lang="nl-NL" sz="1400" dirty="0" smtClean="0"/>
              <a:t>		</a:t>
            </a:r>
            <a:r>
              <a:rPr lang="nl-NL" sz="1400" dirty="0" err="1" smtClean="0">
                <a:solidFill>
                  <a:srgbClr val="7030A0"/>
                </a:solidFill>
              </a:rPr>
              <a:t>blackbird</a:t>
            </a:r>
            <a:endParaRPr lang="nl-NL" sz="1400" dirty="0">
              <a:solidFill>
                <a:srgbClr val="7030A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726" y="1340020"/>
            <a:ext cx="1289544" cy="153517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3452" y="1293340"/>
            <a:ext cx="1377663" cy="1586857"/>
          </a:xfrm>
          <a:prstGeom prst="rect">
            <a:avLst/>
          </a:prstGeom>
        </p:spPr>
      </p:pic>
      <p:pic>
        <p:nvPicPr>
          <p:cNvPr id="1026" name="Picture 2" descr="Afbeeldingsresultaat voor möw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0229" y="3786694"/>
            <a:ext cx="1510987" cy="146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316" y="3814119"/>
            <a:ext cx="2166799" cy="144368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3" y="3759270"/>
            <a:ext cx="2241721" cy="149338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405328" y="1340020"/>
            <a:ext cx="2357458" cy="153517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817261" y="3932916"/>
            <a:ext cx="1443681" cy="120608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987594" y="1584748"/>
            <a:ext cx="1535170" cy="102344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37" y="1312652"/>
            <a:ext cx="2034746" cy="158990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637" y="3780937"/>
            <a:ext cx="1542422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2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7963" y="216817"/>
            <a:ext cx="10956068" cy="1106128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Where</a:t>
            </a:r>
            <a:r>
              <a:rPr lang="nl-NL" dirty="0" smtClean="0"/>
              <a:t> is </a:t>
            </a:r>
            <a:r>
              <a:rPr lang="nl-NL" dirty="0" err="1" smtClean="0"/>
              <a:t>Southeast</a:t>
            </a:r>
            <a:r>
              <a:rPr lang="nl-NL" dirty="0" smtClean="0"/>
              <a:t> </a:t>
            </a:r>
            <a:r>
              <a:rPr lang="nl-NL" dirty="0" err="1" smtClean="0"/>
              <a:t>Asia</a:t>
            </a:r>
            <a:r>
              <a:rPr lang="nl-NL" dirty="0"/>
              <a:t> </a:t>
            </a:r>
            <a:r>
              <a:rPr lang="nl-NL" dirty="0" smtClean="0"/>
              <a:t>on </a:t>
            </a:r>
            <a:r>
              <a:rPr lang="nl-NL" dirty="0" err="1" smtClean="0"/>
              <a:t>this</a:t>
            </a:r>
            <a:r>
              <a:rPr lang="nl-NL" dirty="0" smtClean="0"/>
              <a:t> map?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682418" y="5349875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095" y="1237540"/>
            <a:ext cx="8103124" cy="41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2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problem</a:t>
            </a:r>
            <a:r>
              <a:rPr lang="nl-NL" dirty="0"/>
              <a:t> of </a:t>
            </a:r>
            <a:r>
              <a:rPr lang="nl-NL" dirty="0" err="1"/>
              <a:t>Asian</a:t>
            </a:r>
            <a:r>
              <a:rPr lang="nl-NL" dirty="0"/>
              <a:t> </a:t>
            </a:r>
            <a:r>
              <a:rPr lang="nl-NL" dirty="0" err="1"/>
              <a:t>Songbirds</a:t>
            </a:r>
            <a:r>
              <a:rPr lang="nl-NL" dirty="0"/>
              <a:t>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8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652587"/>
            <a:ext cx="5334000" cy="35528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are </a:t>
            </a:r>
            <a:r>
              <a:rPr lang="nl-NL" dirty="0" err="1"/>
              <a:t>all</a:t>
            </a:r>
            <a:r>
              <a:rPr lang="nl-NL" dirty="0"/>
              <a:t> these </a:t>
            </a:r>
            <a:r>
              <a:rPr lang="nl-NL" dirty="0" err="1"/>
              <a:t>birds</a:t>
            </a:r>
            <a:r>
              <a:rPr lang="nl-NL" dirty="0"/>
              <a:t> </a:t>
            </a:r>
            <a:r>
              <a:rPr lang="nl-NL" dirty="0" err="1"/>
              <a:t>caught</a:t>
            </a:r>
            <a:r>
              <a:rPr lang="nl-NL" dirty="0"/>
              <a:t>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302222"/>
          </a:xfrm>
        </p:spPr>
        <p:txBody>
          <a:bodyPr/>
          <a:lstStyle/>
          <a:p>
            <a:r>
              <a:rPr lang="nl-NL" dirty="0"/>
              <a:t>        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>
          <a:xfrm>
            <a:off x="1840836" y="5386812"/>
            <a:ext cx="8827164" cy="1214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14" y="5257800"/>
            <a:ext cx="1689435" cy="14721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87" y="2047658"/>
            <a:ext cx="4452205" cy="333915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366" y="1431234"/>
            <a:ext cx="1248926" cy="330403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298" y="1338724"/>
            <a:ext cx="3333437" cy="33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1031</Words>
  <Application>Microsoft Office PowerPoint</Application>
  <PresentationFormat>Breedbeeld</PresentationFormat>
  <Paragraphs>73</Paragraphs>
  <Slides>32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Kantoorthema</vt:lpstr>
      <vt:lpstr>About why Southeast Asian songbirds are threatened and how we can help them</vt:lpstr>
      <vt:lpstr>Which birds are Southeast Asian songbirds?</vt:lpstr>
      <vt:lpstr>Five of these birds are Southeast-Asian songbirds. Three are European songbirds.  Two are no songbirds at all. Can you tell which birds belongs to which group?</vt:lpstr>
      <vt:lpstr>Solution: Southeast-Asian songbirds, European songbirds, not a songbird</vt:lpstr>
      <vt:lpstr>Where is Southeast Asia on this map?</vt:lpstr>
      <vt:lpstr>What is the problem of Asian Songbirds?</vt:lpstr>
      <vt:lpstr>PowerPoint-presentatie</vt:lpstr>
      <vt:lpstr>Why are all these birds caught?</vt:lpstr>
      <vt:lpstr>        ?</vt:lpstr>
      <vt:lpstr>PowerPoint-presentatie</vt:lpstr>
      <vt:lpstr>How would you feel, alone in a tiny cage?</vt:lpstr>
      <vt:lpstr>PowerPoint-presentatie</vt:lpstr>
      <vt:lpstr>Why do people in Asia keep songbirds as pets?</vt:lpstr>
      <vt:lpstr>PowerPoint-presentatie</vt:lpstr>
      <vt:lpstr>PowerPoint-presentatie</vt:lpstr>
      <vt:lpstr>PowerPoint-presentatie</vt:lpstr>
      <vt:lpstr>Well, we’ve got pets, too!</vt:lpstr>
      <vt:lpstr>PowerPoint-presentatie</vt:lpstr>
      <vt:lpstr>Pets need proper care</vt:lpstr>
      <vt:lpstr>PowerPoint-presentatie</vt:lpstr>
      <vt:lpstr>Which food does a Bali Myna need?</vt:lpstr>
      <vt:lpstr>PowerPoint-presentatie</vt:lpstr>
      <vt:lpstr>Unfortunately, many, many songbirds die as pets each year</vt:lpstr>
      <vt:lpstr>What can we do to help the songbirds in Southeast Asia?</vt:lpstr>
      <vt:lpstr>Inform people how to take care for their songbirds better!</vt:lpstr>
      <vt:lpstr>Make national parks and protect-ed areas saver, keep poachers away. </vt:lpstr>
      <vt:lpstr>Control if birds traded on the market are bred or come from the forest</vt:lpstr>
      <vt:lpstr>Collect binocculars, help locals enjoy birds in nature</vt:lpstr>
      <vt:lpstr>Collect money to support conservation of Asian songbirds</vt:lpstr>
      <vt:lpstr>PowerPoint-presentatie</vt:lpstr>
      <vt:lpstr>Let’s get into action to help the Southeast-Asian songbirds!</vt:lpstr>
      <vt:lpstr>PowerPoint-presentatie</vt:lpstr>
    </vt:vector>
  </TitlesOfParts>
  <Company>Organisatienaam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Constanze Mager</dc:creator>
  <cp:lastModifiedBy>Constanze Mager</cp:lastModifiedBy>
  <cp:revision>21</cp:revision>
  <dcterms:created xsi:type="dcterms:W3CDTF">2017-09-20T12:59:38Z</dcterms:created>
  <dcterms:modified xsi:type="dcterms:W3CDTF">2017-11-09T11:25:53Z</dcterms:modified>
</cp:coreProperties>
</file>